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F8D0-D8EE-48F2-BF25-4577ACE8A36E}" type="datetimeFigureOut">
              <a:rPr lang="es-CO" smtClean="0"/>
              <a:t>29/01/2017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837F873-DD95-49E5-9CCF-783237DB10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378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F8D0-D8EE-48F2-BF25-4577ACE8A36E}" type="datetimeFigureOut">
              <a:rPr lang="es-CO" smtClean="0"/>
              <a:t>29/01/2017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F873-DD95-49E5-9CCF-783237DB10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820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F8D0-D8EE-48F2-BF25-4577ACE8A36E}" type="datetimeFigureOut">
              <a:rPr lang="es-CO" smtClean="0"/>
              <a:t>29/01/2017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F873-DD95-49E5-9CCF-783237DB10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948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F8D0-D8EE-48F2-BF25-4577ACE8A36E}" type="datetimeFigureOut">
              <a:rPr lang="es-CO" smtClean="0"/>
              <a:t>29/01/2017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F873-DD95-49E5-9CCF-783237DB10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736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1F8F8D0-D8EE-48F2-BF25-4577ACE8A36E}" type="datetimeFigureOut">
              <a:rPr lang="es-CO" smtClean="0"/>
              <a:t>29/01/2017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s-CO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837F873-DD95-49E5-9CCF-783237DB10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62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F8D0-D8EE-48F2-BF25-4577ACE8A36E}" type="datetimeFigureOut">
              <a:rPr lang="es-CO" smtClean="0"/>
              <a:t>29/01/2017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F873-DD95-49E5-9CCF-783237DB10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606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F8D0-D8EE-48F2-BF25-4577ACE8A36E}" type="datetimeFigureOut">
              <a:rPr lang="es-CO" smtClean="0"/>
              <a:t>29/01/2017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F873-DD95-49E5-9CCF-783237DB10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84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F8D0-D8EE-48F2-BF25-4577ACE8A36E}" type="datetimeFigureOut">
              <a:rPr lang="es-CO" smtClean="0"/>
              <a:t>29/01/2017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F873-DD95-49E5-9CCF-783237DB10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580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F8D0-D8EE-48F2-BF25-4577ACE8A36E}" type="datetimeFigureOut">
              <a:rPr lang="es-CO" smtClean="0"/>
              <a:t>29/01/2017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F873-DD95-49E5-9CCF-783237DB10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521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F8D0-D8EE-48F2-BF25-4577ACE8A36E}" type="datetimeFigureOut">
              <a:rPr lang="es-CO" smtClean="0"/>
              <a:t>29/01/2017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F873-DD95-49E5-9CCF-783237DB10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263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F8D0-D8EE-48F2-BF25-4577ACE8A36E}" type="datetimeFigureOut">
              <a:rPr lang="es-CO" smtClean="0"/>
              <a:t>29/01/2017</a:t>
            </a:fld>
            <a:endParaRPr lang="es-CO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F873-DD95-49E5-9CCF-783237DB10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632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1F8F8D0-D8EE-48F2-BF25-4577ACE8A36E}" type="datetimeFigureOut">
              <a:rPr lang="es-CO" smtClean="0"/>
              <a:t>29/01/2017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837F873-DD95-49E5-9CCF-783237DB10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810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Capacitación en herramientas tic.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Universidad de los Llanos</a:t>
            </a:r>
          </a:p>
          <a:p>
            <a:r>
              <a:rPr lang="es-CO" dirty="0" smtClean="0"/>
              <a:t>Ing. Rafael Sneider Cuartas Velandia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3888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PowerPoint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672379"/>
          </a:xfrm>
        </p:spPr>
        <p:txBody>
          <a:bodyPr/>
          <a:lstStyle/>
          <a:p>
            <a:r>
              <a:rPr lang="es-CO" dirty="0"/>
              <a:t>Manejo de Archivos PowerPoint</a:t>
            </a:r>
          </a:p>
          <a:p>
            <a:r>
              <a:rPr lang="es-CO" dirty="0"/>
              <a:t>Organizar Presentaciones</a:t>
            </a:r>
          </a:p>
          <a:p>
            <a:r>
              <a:rPr lang="es-CO" dirty="0"/>
              <a:t>Manejo de Tiempos</a:t>
            </a:r>
          </a:p>
          <a:p>
            <a:r>
              <a:rPr lang="es-CO" dirty="0"/>
              <a:t>Animaciones</a:t>
            </a:r>
          </a:p>
        </p:txBody>
      </p:sp>
      <p:pic>
        <p:nvPicPr>
          <p:cNvPr id="4" name="Imagen 3" descr="https://lh4.ggpht.com/2T6WgtnsITUqVRZe-PmK_eopjqd_TjdbP7YhjIakzPgMuWoXDKLaZ-RCRK-6Hg7rWQ=w3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210" y="2093976"/>
            <a:ext cx="2943606" cy="2943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820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400" dirty="0" smtClean="0"/>
              <a:t>Derechos de autor y propiedad intelectual</a:t>
            </a:r>
            <a:endParaRPr lang="es-CO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b="1" dirty="0" smtClean="0"/>
              <a:t>Documentos</a:t>
            </a:r>
            <a:endParaRPr lang="es-CO" b="1" dirty="0"/>
          </a:p>
          <a:p>
            <a:pPr lvl="1"/>
            <a:r>
              <a:rPr lang="es-CO" dirty="0" smtClean="0"/>
              <a:t>Compartir </a:t>
            </a:r>
            <a:r>
              <a:rPr lang="es-CO" dirty="0"/>
              <a:t>documentos</a:t>
            </a:r>
          </a:p>
          <a:p>
            <a:pPr lvl="1"/>
            <a:r>
              <a:rPr lang="es-CO" dirty="0"/>
              <a:t>Derechos de autor</a:t>
            </a:r>
          </a:p>
          <a:p>
            <a:pPr lvl="1"/>
            <a:r>
              <a:rPr lang="es-CO" dirty="0"/>
              <a:t>Publicaciones</a:t>
            </a:r>
          </a:p>
          <a:p>
            <a:pPr lvl="1"/>
            <a:r>
              <a:rPr lang="es-CO" dirty="0"/>
              <a:t>Uso de la biblioteca</a:t>
            </a:r>
          </a:p>
          <a:p>
            <a:pPr lvl="1"/>
            <a:r>
              <a:rPr lang="es-CO" dirty="0" smtClean="0"/>
              <a:t>Bibliografía</a:t>
            </a:r>
            <a:endParaRPr lang="es-CO" b="1" dirty="0"/>
          </a:p>
          <a:p>
            <a:r>
              <a:rPr lang="es-CO" b="1" dirty="0"/>
              <a:t>Imágenes</a:t>
            </a:r>
          </a:p>
          <a:p>
            <a:pPr lvl="1"/>
            <a:r>
              <a:rPr lang="es-CO" dirty="0"/>
              <a:t>Compartir imágenes</a:t>
            </a:r>
          </a:p>
          <a:p>
            <a:pPr lvl="1"/>
            <a:r>
              <a:rPr lang="es-CO" dirty="0"/>
              <a:t>Edición de </a:t>
            </a:r>
            <a:r>
              <a:rPr lang="es-CO" dirty="0" smtClean="0"/>
              <a:t>imágenes</a:t>
            </a:r>
            <a:endParaRPr lang="es-CO" b="1" dirty="0"/>
          </a:p>
          <a:p>
            <a:r>
              <a:rPr lang="es-CO" b="1" dirty="0"/>
              <a:t>Videos</a:t>
            </a:r>
          </a:p>
          <a:p>
            <a:pPr lvl="1"/>
            <a:r>
              <a:rPr lang="es-CO" dirty="0"/>
              <a:t>Compartir Videos</a:t>
            </a:r>
          </a:p>
          <a:p>
            <a:pPr lvl="1"/>
            <a:r>
              <a:rPr lang="es-CO" dirty="0"/>
              <a:t>Edición de videos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048" y="2121408"/>
            <a:ext cx="3694176" cy="369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4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Respetando el derecho de autor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By </a:t>
            </a:r>
            <a:r>
              <a:rPr lang="en-US" dirty="0"/>
              <a:t>Juancameneses11, Google, INC. [Public domain], via Wikimedia </a:t>
            </a:r>
            <a:r>
              <a:rPr lang="en-US" dirty="0" smtClean="0"/>
              <a:t>Commons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By </a:t>
            </a:r>
            <a:r>
              <a:rPr lang="en-US" dirty="0"/>
              <a:t>Google Inc. (https://developers.google.com/drive/branding) [Public domain], via Wikimedia </a:t>
            </a:r>
            <a:r>
              <a:rPr lang="en-US" dirty="0" smtClean="0"/>
              <a:t>Commons</a:t>
            </a:r>
            <a:endParaRPr lang="es-CO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https://</a:t>
            </a:r>
            <a:r>
              <a:rPr lang="en-US" dirty="0" smtClean="0"/>
              <a:t>es.wikipedia.org/wiki/Archivo:Microsoft_Word_2013_logo_with_background.png#filelinks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https://</a:t>
            </a:r>
            <a:r>
              <a:rPr lang="en-US" dirty="0" smtClean="0"/>
              <a:t>commons.wikimedia.org/wiki/File:Microsoft_Excel_2013_logo_with_background.png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By Microsoft [Public domain], via Wikimedia </a:t>
            </a:r>
            <a:r>
              <a:rPr lang="en-US" dirty="0" smtClean="0"/>
              <a:t>Commons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By Unknown / see below (see below) [Public domain], via Wikimedia Commons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7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dirty="0"/>
              <a:t>¡</a:t>
            </a:r>
            <a:r>
              <a:rPr lang="es-CO" dirty="0" smtClean="0"/>
              <a:t>Gracias!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894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presentación</a:t>
            </a:r>
            <a:endParaRPr lang="es-CO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2093976"/>
            <a:ext cx="2093976" cy="2093976"/>
          </a:xfrm>
        </p:spPr>
      </p:pic>
      <p:sp>
        <p:nvSpPr>
          <p:cNvPr id="7" name="CuadroTexto 6"/>
          <p:cNvSpPr txBox="1"/>
          <p:nvPr/>
        </p:nvSpPr>
        <p:spPr>
          <a:xfrm>
            <a:off x="3337560" y="2093976"/>
            <a:ext cx="7964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Nombre: 	Rafael Sneider Cuartas Velandia</a:t>
            </a:r>
          </a:p>
          <a:p>
            <a:endParaRPr lang="es-CO" dirty="0" smtClean="0"/>
          </a:p>
          <a:p>
            <a:r>
              <a:rPr lang="es-CO" dirty="0" smtClean="0"/>
              <a:t>Profesión:	Ingeniero de Sistemas.</a:t>
            </a:r>
          </a:p>
          <a:p>
            <a:endParaRPr lang="es-CO" dirty="0" smtClean="0"/>
          </a:p>
          <a:p>
            <a:r>
              <a:rPr lang="es-CO" dirty="0" smtClean="0"/>
              <a:t>Certificación: 	PSP – </a:t>
            </a:r>
            <a:r>
              <a:rPr lang="es-CO" dirty="0" err="1" smtClean="0"/>
              <a:t>Developer</a:t>
            </a:r>
            <a:r>
              <a:rPr lang="es-CO" dirty="0" smtClean="0"/>
              <a:t>. Carnegie </a:t>
            </a:r>
            <a:r>
              <a:rPr lang="es-CO" dirty="0" err="1" smtClean="0"/>
              <a:t>Mellon</a:t>
            </a:r>
            <a:r>
              <a:rPr lang="es-CO" dirty="0" smtClean="0"/>
              <a:t> </a:t>
            </a:r>
            <a:r>
              <a:rPr lang="es-CO" dirty="0" err="1" smtClean="0"/>
              <a:t>University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r>
              <a:rPr lang="es-CO" dirty="0" smtClean="0"/>
              <a:t>Certificación: 	Taller, Hacia un Campus Virtual Accesible – Montevideo, 		Uruguay.</a:t>
            </a:r>
          </a:p>
          <a:p>
            <a:endParaRPr lang="es-CO" dirty="0"/>
          </a:p>
          <a:p>
            <a:r>
              <a:rPr lang="es-CO" dirty="0" smtClean="0"/>
              <a:t>Actividades: 	Administrador Plataformas Virtuales – Moodle.</a:t>
            </a:r>
          </a:p>
          <a:p>
            <a:endParaRPr lang="es-CO" dirty="0" smtClean="0"/>
          </a:p>
          <a:p>
            <a:r>
              <a:rPr lang="es-CO" dirty="0" smtClean="0"/>
              <a:t>Contacto: 		rafael.cuartas@unillanos.edu.co</a:t>
            </a:r>
          </a:p>
          <a:p>
            <a:r>
              <a:rPr lang="es-CO" dirty="0" smtClean="0"/>
              <a:t>	</a:t>
            </a:r>
          </a:p>
          <a:p>
            <a:r>
              <a:rPr lang="es-CO" dirty="0"/>
              <a:t>		</a:t>
            </a:r>
            <a:r>
              <a:rPr lang="es-CO" dirty="0" smtClean="0"/>
              <a:t>	@</a:t>
            </a:r>
            <a:r>
              <a:rPr lang="es-CO" dirty="0" err="1" smtClean="0"/>
              <a:t>RafaelSCuartas</a:t>
            </a:r>
            <a:endParaRPr lang="es-CO" dirty="0" smtClean="0"/>
          </a:p>
          <a:p>
            <a:endParaRPr lang="es-CO" dirty="0" smtClean="0"/>
          </a:p>
          <a:p>
            <a:r>
              <a:rPr lang="es-CO" dirty="0"/>
              <a:t>	</a:t>
            </a:r>
            <a:r>
              <a:rPr lang="es-CO" dirty="0" smtClean="0"/>
              <a:t>		</a:t>
            </a:r>
            <a:r>
              <a:rPr lang="es-CO" dirty="0" err="1" smtClean="0"/>
              <a:t>rafaelcuartas</a:t>
            </a:r>
            <a:r>
              <a:rPr lang="es-CO" dirty="0" smtClean="0"/>
              <a:t>		</a:t>
            </a:r>
          </a:p>
        </p:txBody>
      </p:sp>
      <p:pic>
        <p:nvPicPr>
          <p:cNvPr id="8" name="Imagen 7" descr="https://lh6.ggpht.com/8-N_qLXgV-eNDQINqTR-Pzu5Y8DuH0Xjz53zoWq_IcBNpcxDL_gK4uS_MvXH00yN6nd4=w30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966" y="5081016"/>
            <a:ext cx="436626" cy="436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 descr="https://cdn3.iconfinder.com/data/icons/social-icons-5/607/Twitterbir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966" y="5639562"/>
            <a:ext cx="441926" cy="44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8/86/Microsoft_Skype_for_Business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966" y="6172200"/>
            <a:ext cx="446091" cy="44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presentación</a:t>
            </a:r>
            <a:endParaRPr lang="es-CO" dirty="0"/>
          </a:p>
        </p:txBody>
      </p:sp>
      <p:sp>
        <p:nvSpPr>
          <p:cNvPr id="7" name="CuadroTexto 6"/>
          <p:cNvSpPr txBox="1"/>
          <p:nvPr/>
        </p:nvSpPr>
        <p:spPr>
          <a:xfrm>
            <a:off x="3337560" y="2093976"/>
            <a:ext cx="7964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Nombre: 	Inés </a:t>
            </a:r>
            <a:r>
              <a:rPr lang="es-CO" dirty="0" err="1" smtClean="0"/>
              <a:t>Jojoa</a:t>
            </a:r>
            <a:r>
              <a:rPr lang="es-CO" dirty="0" smtClean="0"/>
              <a:t> </a:t>
            </a:r>
            <a:r>
              <a:rPr lang="es-CO" dirty="0" err="1" smtClean="0"/>
              <a:t>Maldona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r>
              <a:rPr lang="es-CO" dirty="0" smtClean="0"/>
              <a:t>Profesión:	Ingeniera de Sistemas.</a:t>
            </a:r>
          </a:p>
          <a:p>
            <a:r>
              <a:rPr lang="es-CO" dirty="0"/>
              <a:t>	</a:t>
            </a:r>
            <a:r>
              <a:rPr lang="es-CO" dirty="0" smtClean="0"/>
              <a:t>	Especialista en </a:t>
            </a:r>
            <a:r>
              <a:rPr lang="es-CO" dirty="0" err="1" smtClean="0"/>
              <a:t>TICs</a:t>
            </a:r>
            <a:r>
              <a:rPr lang="es-CO" dirty="0" smtClean="0"/>
              <a:t> Aplicadas a la Educación.</a:t>
            </a:r>
          </a:p>
          <a:p>
            <a:endParaRPr lang="es-CO" dirty="0" smtClean="0"/>
          </a:p>
          <a:p>
            <a:r>
              <a:rPr lang="es-CO" dirty="0" smtClean="0"/>
              <a:t>Certificación: 	PSP – </a:t>
            </a:r>
            <a:r>
              <a:rPr lang="es-CO" dirty="0" err="1" smtClean="0"/>
              <a:t>Developer</a:t>
            </a:r>
            <a:r>
              <a:rPr lang="es-CO" dirty="0" smtClean="0"/>
              <a:t>. Carnegie </a:t>
            </a:r>
            <a:r>
              <a:rPr lang="es-CO" dirty="0" err="1" smtClean="0"/>
              <a:t>Mellon</a:t>
            </a:r>
            <a:r>
              <a:rPr lang="es-CO" dirty="0" smtClean="0"/>
              <a:t> </a:t>
            </a:r>
            <a:r>
              <a:rPr lang="es-CO" dirty="0" err="1" smtClean="0"/>
              <a:t>University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r>
              <a:rPr lang="es-CO" dirty="0" smtClean="0"/>
              <a:t>Actividades: 	Administración y Soporte del Sistema de Asignación de 		Responsabilidades </a:t>
            </a:r>
            <a:r>
              <a:rPr lang="es-CO" dirty="0" err="1" smtClean="0"/>
              <a:t>Academicas</a:t>
            </a:r>
            <a:r>
              <a:rPr lang="es-CO" dirty="0"/>
              <a:t> </a:t>
            </a:r>
            <a:r>
              <a:rPr lang="es-CO" dirty="0" smtClean="0"/>
              <a:t>y Apoyo a la Oficina de 		Sistemas.</a:t>
            </a:r>
          </a:p>
          <a:p>
            <a:endParaRPr lang="es-CO" dirty="0" smtClean="0"/>
          </a:p>
          <a:p>
            <a:r>
              <a:rPr lang="es-CO" dirty="0" smtClean="0"/>
              <a:t>Contacto: 		inejo@unillanos.edu.co</a:t>
            </a:r>
          </a:p>
          <a:p>
            <a:endParaRPr lang="es-CO" dirty="0" smtClean="0"/>
          </a:p>
          <a:p>
            <a:r>
              <a:rPr lang="es-CO" dirty="0"/>
              <a:t>	</a:t>
            </a:r>
            <a:r>
              <a:rPr lang="es-CO" dirty="0" smtClean="0"/>
              <a:t>		313 817 99 90</a:t>
            </a:r>
          </a:p>
          <a:p>
            <a:r>
              <a:rPr lang="es-CO" dirty="0" smtClean="0"/>
              <a:t>	</a:t>
            </a:r>
          </a:p>
          <a:p>
            <a:r>
              <a:rPr lang="es-CO" dirty="0"/>
              <a:t>		</a:t>
            </a:r>
            <a:r>
              <a:rPr lang="es-CO" dirty="0" smtClean="0"/>
              <a:t>	</a:t>
            </a:r>
          </a:p>
        </p:txBody>
      </p:sp>
      <p:pic>
        <p:nvPicPr>
          <p:cNvPr id="8" name="Imagen 7" descr="https://lh6.ggpht.com/8-N_qLXgV-eNDQINqTR-Pzu5Y8DuH0Xjz53zoWq_IcBNpcxDL_gK4uS_MvXH00yN6nd4=w3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966" y="5065776"/>
            <a:ext cx="436626" cy="436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://www.vozidea.com/wp-content/uploads/2013/03/WhatsApp-Logo-293x3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736" y="5566409"/>
            <a:ext cx="486719" cy="49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1</a:t>
            </a:r>
          </a:p>
        </p:txBody>
      </p:sp>
      <p:pic>
        <p:nvPicPr>
          <p:cNvPr id="5" name="Picture 6" descr="La imagen puede contener: 5 persona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2" t="23640" r="40058" b="40402"/>
          <a:stretch/>
        </p:blipFill>
        <p:spPr bwMode="auto">
          <a:xfrm>
            <a:off x="1069848" y="2093976"/>
            <a:ext cx="2118360" cy="257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14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Esquema de trabajo</a:t>
            </a:r>
            <a:endParaRPr lang="es-CO" dirty="0"/>
          </a:p>
        </p:txBody>
      </p:sp>
      <p:sp>
        <p:nvSpPr>
          <p:cNvPr id="4" name="Rectángulo redondeado 3"/>
          <p:cNvSpPr/>
          <p:nvPr/>
        </p:nvSpPr>
        <p:spPr>
          <a:xfrm>
            <a:off x="1069848" y="2743200"/>
            <a:ext cx="2560320" cy="11887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 smtClean="0">
                <a:solidFill>
                  <a:schemeClr val="tx1"/>
                </a:solidFill>
              </a:rPr>
              <a:t>1 Bloque</a:t>
            </a:r>
            <a:endParaRPr lang="es-CO" sz="3600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4818888" y="2743200"/>
            <a:ext cx="2560320" cy="11887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>
                <a:solidFill>
                  <a:schemeClr val="tx1"/>
                </a:solidFill>
              </a:rPr>
              <a:t>2</a:t>
            </a:r>
            <a:r>
              <a:rPr lang="es-CO" sz="3600" dirty="0" smtClean="0">
                <a:solidFill>
                  <a:schemeClr val="tx1"/>
                </a:solidFill>
              </a:rPr>
              <a:t> Bloque</a:t>
            </a:r>
            <a:endParaRPr lang="es-CO" sz="3600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8567928" y="2743200"/>
            <a:ext cx="2560320" cy="11887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dirty="0">
                <a:solidFill>
                  <a:schemeClr val="tx1"/>
                </a:solidFill>
              </a:rPr>
              <a:t>3</a:t>
            </a:r>
            <a:r>
              <a:rPr lang="es-CO" sz="3600" dirty="0" smtClean="0">
                <a:solidFill>
                  <a:schemeClr val="tx1"/>
                </a:solidFill>
              </a:rPr>
              <a:t> Bloque</a:t>
            </a:r>
            <a:endParaRPr lang="es-CO" sz="3600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069848" y="4782312"/>
            <a:ext cx="10058400" cy="740664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 smtClean="0">
                <a:solidFill>
                  <a:schemeClr val="tx1"/>
                </a:solidFill>
              </a:rPr>
              <a:t>Ejercicios Prácticos</a:t>
            </a:r>
            <a:endParaRPr lang="es-CO" sz="3200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831336" y="2020824"/>
            <a:ext cx="786384" cy="261518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s-CO" dirty="0" smtClean="0"/>
              <a:t>Break</a:t>
            </a:r>
            <a:endParaRPr lang="es-CO" dirty="0"/>
          </a:p>
        </p:txBody>
      </p:sp>
      <p:sp>
        <p:nvSpPr>
          <p:cNvPr id="11" name="Rectángulo 10"/>
          <p:cNvSpPr/>
          <p:nvPr/>
        </p:nvSpPr>
        <p:spPr>
          <a:xfrm>
            <a:off x="7580376" y="2020824"/>
            <a:ext cx="786384" cy="261518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s-CO" dirty="0" smtClean="0"/>
              <a:t>Break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1557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contenido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Correo Electrónico Institucional.</a:t>
            </a:r>
          </a:p>
          <a:p>
            <a:r>
              <a:rPr lang="es-CO" dirty="0" smtClean="0"/>
              <a:t>Google Drive.</a:t>
            </a:r>
          </a:p>
          <a:p>
            <a:r>
              <a:rPr lang="es-CO" dirty="0" smtClean="0"/>
              <a:t>Archivos en Línea.</a:t>
            </a:r>
          </a:p>
          <a:p>
            <a:r>
              <a:rPr lang="es-CO" dirty="0" smtClean="0"/>
              <a:t>Manejo de Archivos</a:t>
            </a:r>
          </a:p>
          <a:p>
            <a:pPr lvl="1"/>
            <a:r>
              <a:rPr lang="es-CO" dirty="0" smtClean="0"/>
              <a:t>Word</a:t>
            </a:r>
          </a:p>
          <a:p>
            <a:pPr lvl="1"/>
            <a:r>
              <a:rPr lang="es-CO" dirty="0" smtClean="0"/>
              <a:t>Excel</a:t>
            </a:r>
          </a:p>
          <a:p>
            <a:pPr lvl="1"/>
            <a:r>
              <a:rPr lang="es-CO" dirty="0" smtClean="0"/>
              <a:t>PowerPoint</a:t>
            </a:r>
          </a:p>
          <a:p>
            <a:r>
              <a:rPr lang="es-CO" dirty="0" smtClean="0"/>
              <a:t>Derechos de Autor y Propiedad Intelectual.</a:t>
            </a:r>
            <a:endParaRPr lang="es-CO" dirty="0"/>
          </a:p>
        </p:txBody>
      </p:sp>
      <p:pic>
        <p:nvPicPr>
          <p:cNvPr id="4" name="Imagen 3" descr="https://lh6.ggpht.com/8-N_qLXgV-eNDQINqTR-Pzu5Y8DuH0Xjz53zoWq_IcBNpcxDL_gK4uS_MvXH00yN6nd4=w3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126" y="791718"/>
            <a:ext cx="1181100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Esta imagen muestra los logos de las diferentes herramientas que estan a disposición de los usuarios en la Web." title="Imagen de Google Drive y Archivos en Line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482217"/>
            <a:ext cx="1386840" cy="115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https://lh3.ggpht.com/j6aNgkpGRXp9PEinADFoSkyfup46-6Rb83bS41lfQC_Tc2qg96zQ_aqZcyiaV3M-Ai4=w30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126" y="2401062"/>
            <a:ext cx="1226820" cy="1226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https://lh3.ggpht.com/GkNfqm17WFuzaIR87_oz690ErF63hL08Ngj73QtDxyWlCOF80d2gWd2GHrPLJJ-YmHYS=w30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5840" y="3091561"/>
            <a:ext cx="12192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https://lh4.ggpht.com/2T6WgtnsITUqVRZe-PmK_eopjqd_TjdbP7YhjIakzPgMuWoXDKLaZ-RCRK-6Hg7rWQ=w30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746" y="4254627"/>
            <a:ext cx="12192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69785" y="4761230"/>
            <a:ext cx="1275255" cy="127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7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Correo institucional - Ventajas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s-CO" dirty="0"/>
              <a:t>Acceso al correo</a:t>
            </a:r>
          </a:p>
          <a:p>
            <a:r>
              <a:rPr lang="es-CO" dirty="0"/>
              <a:t>Crear </a:t>
            </a:r>
            <a:r>
              <a:rPr lang="es-CO" dirty="0" smtClean="0"/>
              <a:t>etiquetas</a:t>
            </a:r>
          </a:p>
          <a:p>
            <a:r>
              <a:rPr lang="es-CO" dirty="0"/>
              <a:t>Agregar Filtros </a:t>
            </a:r>
          </a:p>
          <a:p>
            <a:r>
              <a:rPr lang="es-CO" dirty="0"/>
              <a:t>Agregar Usuarios de Chat</a:t>
            </a:r>
          </a:p>
          <a:p>
            <a:r>
              <a:rPr lang="es-CO" dirty="0"/>
              <a:t>Contactos</a:t>
            </a:r>
          </a:p>
          <a:p>
            <a:r>
              <a:rPr lang="es-CO" dirty="0"/>
              <a:t>Grupos de Usuarios</a:t>
            </a:r>
          </a:p>
          <a:p>
            <a:r>
              <a:rPr lang="es-CO" dirty="0" smtClean="0"/>
              <a:t>Agregar </a:t>
            </a:r>
            <a:r>
              <a:rPr lang="es-CO" dirty="0"/>
              <a:t>firmas automáticas</a:t>
            </a:r>
          </a:p>
          <a:p>
            <a:r>
              <a:rPr lang="es-CO" dirty="0"/>
              <a:t>Agregar respuestas </a:t>
            </a:r>
            <a:r>
              <a:rPr lang="es-CO" dirty="0" smtClean="0"/>
              <a:t>automáticas</a:t>
            </a:r>
            <a:endParaRPr lang="es-CO" dirty="0"/>
          </a:p>
        </p:txBody>
      </p:sp>
      <p:pic>
        <p:nvPicPr>
          <p:cNvPr id="4" name="Imagen 3" descr="https://lh6.ggpht.com/8-N_qLXgV-eNDQINqTR-Pzu5Y8DuH0Xjz53zoWq_IcBNpcxDL_gK4uS_MvXH00yN6nd4=w3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966" y="2121408"/>
            <a:ext cx="2914650" cy="2914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58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¿Qué es google drive?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¿Qué es?</a:t>
            </a:r>
          </a:p>
          <a:p>
            <a:r>
              <a:rPr lang="es-CO" dirty="0"/>
              <a:t>Acceso</a:t>
            </a:r>
          </a:p>
          <a:p>
            <a:r>
              <a:rPr lang="es-CO" dirty="0" smtClean="0"/>
              <a:t>Manejo</a:t>
            </a:r>
          </a:p>
          <a:p>
            <a:r>
              <a:rPr lang="es-CO" dirty="0" smtClean="0"/>
              <a:t>Organización</a:t>
            </a:r>
            <a:endParaRPr lang="es-CO" dirty="0"/>
          </a:p>
          <a:p>
            <a:r>
              <a:rPr lang="es-CO" dirty="0" smtClean="0"/>
              <a:t>Compartir</a:t>
            </a:r>
          </a:p>
          <a:p>
            <a:r>
              <a:rPr lang="es-CO" dirty="0" smtClean="0"/>
              <a:t>Seguridad</a:t>
            </a:r>
            <a:endParaRPr lang="es-CO" dirty="0"/>
          </a:p>
          <a:p>
            <a:r>
              <a:rPr lang="es-CO" dirty="0" smtClean="0"/>
              <a:t>Tipos </a:t>
            </a:r>
            <a:r>
              <a:rPr lang="es-CO" dirty="0"/>
              <a:t>de Archivos</a:t>
            </a:r>
          </a:p>
          <a:p>
            <a:r>
              <a:rPr lang="es-CO" dirty="0"/>
              <a:t>Edición compartida</a:t>
            </a:r>
          </a:p>
        </p:txBody>
      </p:sp>
      <p:pic>
        <p:nvPicPr>
          <p:cNvPr id="4" name="Imagen 3" descr="Esta imagen muestra los logos de las diferentes herramientas que estan a disposición de los usuarios en la Web." title="Imagen de Google Drive y Archivos en Line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235" y="2093976"/>
            <a:ext cx="3905493" cy="3263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596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Word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2936975"/>
          </a:xfrm>
        </p:spPr>
        <p:txBody>
          <a:bodyPr/>
          <a:lstStyle/>
          <a:p>
            <a:r>
              <a:rPr lang="es-CO" dirty="0"/>
              <a:t>Manejo de Archivos Word</a:t>
            </a:r>
          </a:p>
          <a:p>
            <a:r>
              <a:rPr lang="es-CO" dirty="0"/>
              <a:t>Bibliografía</a:t>
            </a:r>
          </a:p>
          <a:p>
            <a:r>
              <a:rPr lang="es-CO" dirty="0"/>
              <a:t>Encabezados</a:t>
            </a:r>
          </a:p>
          <a:p>
            <a:r>
              <a:rPr lang="es-CO" dirty="0"/>
              <a:t>Pie de Pagina</a:t>
            </a:r>
          </a:p>
          <a:p>
            <a:r>
              <a:rPr lang="es-CO" dirty="0"/>
              <a:t>Convertir archivos a PDF</a:t>
            </a:r>
          </a:p>
          <a:p>
            <a:r>
              <a:rPr lang="es-CO" dirty="0"/>
              <a:t>Comprobar Accesibilidad</a:t>
            </a:r>
          </a:p>
          <a:p>
            <a:r>
              <a:rPr lang="es-CO" dirty="0"/>
              <a:t>Panel de Navegación</a:t>
            </a:r>
          </a:p>
        </p:txBody>
      </p:sp>
      <p:pic>
        <p:nvPicPr>
          <p:cNvPr id="4" name="Imagen 3" descr="https://lh3.ggpht.com/j6aNgkpGRXp9PEinADFoSkyfup46-6Rb83bS41lfQC_Tc2qg96zQ_aqZcyiaV3M-Ai4=w3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414" y="2121408"/>
            <a:ext cx="2942082" cy="2942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470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Excel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2129579"/>
          </a:xfrm>
        </p:spPr>
        <p:txBody>
          <a:bodyPr/>
          <a:lstStyle/>
          <a:p>
            <a:r>
              <a:rPr lang="es-CO" dirty="0"/>
              <a:t>Manejo de Archivos Excel</a:t>
            </a:r>
          </a:p>
          <a:p>
            <a:r>
              <a:rPr lang="es-CO" dirty="0"/>
              <a:t>Hojas</a:t>
            </a:r>
          </a:p>
          <a:p>
            <a:r>
              <a:rPr lang="es-CO" dirty="0"/>
              <a:t>Formatos</a:t>
            </a:r>
          </a:p>
          <a:p>
            <a:r>
              <a:rPr lang="es-CO" dirty="0"/>
              <a:t>Manejo de Formulas</a:t>
            </a:r>
          </a:p>
          <a:p>
            <a:r>
              <a:rPr lang="es-CO" dirty="0"/>
              <a:t>Impresión de Documentos</a:t>
            </a:r>
          </a:p>
        </p:txBody>
      </p:sp>
      <p:pic>
        <p:nvPicPr>
          <p:cNvPr id="4" name="Imagen 3" descr="https://lh3.ggpht.com/GkNfqm17WFuzaIR87_oz690ErF63hL08Ngj73QtDxyWlCOF80d2gWd2GHrPLJJ-YmHYS=w3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008" y="2093976"/>
            <a:ext cx="2788920" cy="2788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553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Tipo de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242</TotalTime>
  <Words>247</Words>
  <Application>Microsoft Office PowerPoint</Application>
  <PresentationFormat>Panorámica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Rockwell</vt:lpstr>
      <vt:lpstr>Rockwell Condensed</vt:lpstr>
      <vt:lpstr>Wingdings</vt:lpstr>
      <vt:lpstr>Tipo de madera</vt:lpstr>
      <vt:lpstr>Capacitación en herramientas tic.</vt:lpstr>
      <vt:lpstr>presentación</vt:lpstr>
      <vt:lpstr>presentación</vt:lpstr>
      <vt:lpstr>Esquema de trabajo</vt:lpstr>
      <vt:lpstr>contenido</vt:lpstr>
      <vt:lpstr>Correo institucional - Ventajas</vt:lpstr>
      <vt:lpstr>¿Qué es google drive?</vt:lpstr>
      <vt:lpstr>Word</vt:lpstr>
      <vt:lpstr>Excel</vt:lpstr>
      <vt:lpstr>PowerPoint</vt:lpstr>
      <vt:lpstr>Derechos de autor y propiedad intelectual</vt:lpstr>
      <vt:lpstr>Respetando el derecho de autor</vt:lpstr>
      <vt:lpstr>¡Gracias!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Capacitación en herramientas tic.</dc:title>
  <dc:creator>Rafael Cuartas Velandia</dc:creator>
  <cp:lastModifiedBy>Rafael Cuartas Velandia</cp:lastModifiedBy>
  <cp:revision>15</cp:revision>
  <dcterms:created xsi:type="dcterms:W3CDTF">2017-01-28T20:53:48Z</dcterms:created>
  <dcterms:modified xsi:type="dcterms:W3CDTF">2017-01-30T01:29:35Z</dcterms:modified>
</cp:coreProperties>
</file>