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3"/>
  </p:notesMasterIdLst>
  <p:sldIdLst>
    <p:sldId id="256" r:id="rId2"/>
    <p:sldId id="267" r:id="rId3"/>
    <p:sldId id="307" r:id="rId4"/>
    <p:sldId id="308" r:id="rId5"/>
    <p:sldId id="309" r:id="rId6"/>
    <p:sldId id="310" r:id="rId7"/>
    <p:sldId id="311" r:id="rId8"/>
    <p:sldId id="312" r:id="rId9"/>
    <p:sldId id="313" r:id="rId10"/>
    <p:sldId id="314" r:id="rId11"/>
    <p:sldId id="305" r:id="rId12"/>
    <p:sldId id="306" r:id="rId13"/>
    <p:sldId id="348" r:id="rId14"/>
    <p:sldId id="349" r:id="rId15"/>
    <p:sldId id="350" r:id="rId16"/>
    <p:sldId id="351" r:id="rId17"/>
    <p:sldId id="352" r:id="rId18"/>
    <p:sldId id="353" r:id="rId19"/>
    <p:sldId id="354" r:id="rId20"/>
    <p:sldId id="355" r:id="rId21"/>
    <p:sldId id="356" r:id="rId22"/>
    <p:sldId id="357" r:id="rId23"/>
    <p:sldId id="358" r:id="rId24"/>
    <p:sldId id="359" r:id="rId25"/>
    <p:sldId id="360" r:id="rId26"/>
    <p:sldId id="361" r:id="rId27"/>
    <p:sldId id="362" r:id="rId28"/>
    <p:sldId id="363" r:id="rId29"/>
    <p:sldId id="364" r:id="rId30"/>
    <p:sldId id="365" r:id="rId31"/>
    <p:sldId id="366" r:id="rId32"/>
    <p:sldId id="367" r:id="rId33"/>
    <p:sldId id="368" r:id="rId34"/>
    <p:sldId id="369" r:id="rId35"/>
    <p:sldId id="370" r:id="rId36"/>
    <p:sldId id="371" r:id="rId37"/>
    <p:sldId id="372" r:id="rId38"/>
    <p:sldId id="373" r:id="rId39"/>
    <p:sldId id="374" r:id="rId40"/>
    <p:sldId id="375" r:id="rId41"/>
    <p:sldId id="376" r:id="rId42"/>
    <p:sldId id="377" r:id="rId43"/>
    <p:sldId id="378" r:id="rId44"/>
    <p:sldId id="379" r:id="rId45"/>
    <p:sldId id="380" r:id="rId46"/>
    <p:sldId id="381" r:id="rId47"/>
    <p:sldId id="382" r:id="rId48"/>
    <p:sldId id="383" r:id="rId49"/>
    <p:sldId id="384" r:id="rId50"/>
    <p:sldId id="385" r:id="rId51"/>
    <p:sldId id="386" r:id="rId52"/>
    <p:sldId id="387" r:id="rId53"/>
    <p:sldId id="388" r:id="rId54"/>
    <p:sldId id="389" r:id="rId55"/>
    <p:sldId id="390" r:id="rId56"/>
    <p:sldId id="391" r:id="rId57"/>
    <p:sldId id="392" r:id="rId58"/>
    <p:sldId id="393" r:id="rId59"/>
    <p:sldId id="394" r:id="rId60"/>
    <p:sldId id="395" r:id="rId61"/>
    <p:sldId id="396" r:id="rId62"/>
    <p:sldId id="397" r:id="rId63"/>
    <p:sldId id="398" r:id="rId64"/>
    <p:sldId id="399" r:id="rId65"/>
    <p:sldId id="400" r:id="rId66"/>
    <p:sldId id="401" r:id="rId67"/>
    <p:sldId id="402" r:id="rId68"/>
    <p:sldId id="403" r:id="rId69"/>
    <p:sldId id="404" r:id="rId70"/>
    <p:sldId id="405" r:id="rId71"/>
    <p:sldId id="406" r:id="rId72"/>
    <p:sldId id="407" r:id="rId73"/>
    <p:sldId id="408" r:id="rId74"/>
    <p:sldId id="409" r:id="rId75"/>
    <p:sldId id="410" r:id="rId76"/>
    <p:sldId id="411" r:id="rId77"/>
    <p:sldId id="412" r:id="rId78"/>
    <p:sldId id="413" r:id="rId79"/>
    <p:sldId id="414" r:id="rId80"/>
    <p:sldId id="415" r:id="rId81"/>
    <p:sldId id="416" r:id="rId82"/>
    <p:sldId id="417" r:id="rId83"/>
    <p:sldId id="418" r:id="rId84"/>
    <p:sldId id="419" r:id="rId85"/>
    <p:sldId id="420" r:id="rId86"/>
    <p:sldId id="421" r:id="rId87"/>
    <p:sldId id="422" r:id="rId88"/>
    <p:sldId id="423" r:id="rId89"/>
    <p:sldId id="424" r:id="rId90"/>
    <p:sldId id="425" r:id="rId91"/>
    <p:sldId id="325" r:id="rId92"/>
    <p:sldId id="426" r:id="rId93"/>
    <p:sldId id="326" r:id="rId94"/>
    <p:sldId id="427" r:id="rId95"/>
    <p:sldId id="428" r:id="rId96"/>
    <p:sldId id="429" r:id="rId97"/>
    <p:sldId id="430" r:id="rId98"/>
    <p:sldId id="431" r:id="rId99"/>
    <p:sldId id="432" r:id="rId100"/>
    <p:sldId id="327" r:id="rId101"/>
    <p:sldId id="440" r:id="rId102"/>
    <p:sldId id="441" r:id="rId103"/>
    <p:sldId id="324" r:id="rId104"/>
    <p:sldId id="316" r:id="rId105"/>
    <p:sldId id="317" r:id="rId106"/>
    <p:sldId id="318" r:id="rId107"/>
    <p:sldId id="319" r:id="rId108"/>
    <p:sldId id="320" r:id="rId109"/>
    <p:sldId id="321" r:id="rId110"/>
    <p:sldId id="322" r:id="rId111"/>
    <p:sldId id="442" r:id="rId112"/>
    <p:sldId id="443" r:id="rId113"/>
    <p:sldId id="444" r:id="rId114"/>
    <p:sldId id="445" r:id="rId115"/>
    <p:sldId id="446" r:id="rId116"/>
    <p:sldId id="447" r:id="rId117"/>
    <p:sldId id="448" r:id="rId118"/>
    <p:sldId id="449" r:id="rId119"/>
    <p:sldId id="450" r:id="rId120"/>
    <p:sldId id="451" r:id="rId121"/>
    <p:sldId id="452" r:id="rId122"/>
    <p:sldId id="453" r:id="rId123"/>
    <p:sldId id="454" r:id="rId124"/>
    <p:sldId id="455" r:id="rId125"/>
    <p:sldId id="456" r:id="rId126"/>
    <p:sldId id="457" r:id="rId127"/>
    <p:sldId id="332" r:id="rId128"/>
    <p:sldId id="328" r:id="rId129"/>
    <p:sldId id="337" r:id="rId130"/>
    <p:sldId id="336" r:id="rId131"/>
    <p:sldId id="334" r:id="rId132"/>
    <p:sldId id="335" r:id="rId133"/>
    <p:sldId id="338" r:id="rId134"/>
    <p:sldId id="339" r:id="rId135"/>
    <p:sldId id="340" r:id="rId136"/>
    <p:sldId id="341" r:id="rId137"/>
    <p:sldId id="342" r:id="rId138"/>
    <p:sldId id="343" r:id="rId139"/>
    <p:sldId id="344" r:id="rId140"/>
    <p:sldId id="345" r:id="rId141"/>
    <p:sldId id="258" r:id="rId142"/>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33" autoAdjust="0"/>
    <p:restoredTop sz="94676" autoAdjust="0"/>
  </p:normalViewPr>
  <p:slideViewPr>
    <p:cSldViewPr>
      <p:cViewPr>
        <p:scale>
          <a:sx n="72" d="100"/>
          <a:sy n="72" d="100"/>
        </p:scale>
        <p:origin x="-1926" y="-4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ROIMAN.SASTOQUE\Documents\Unillanos\SIG\Satisfaccion%20Cliente\2016\Estudiantes\ENCUESTA%20PREGRADO%20I%202016.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ROIMAN.SASTOQUE\Documents\Unillanos\SIG\Satisfaccion%20Cliente\2016\Estudiantes\ENCUESTA%20PREGRADO%20I%202016.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ROIMAN.SASTOQUE\Documents\Unillanos\SIG\Satisfaccion%20Cliente\2016\Estudiantes\ENCUESTA%20PREGRADO%20I%202016.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CO"/>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500">
                <a:latin typeface="+mn-lt"/>
              </a:defRPr>
            </a:pPr>
            <a:r>
              <a:rPr lang="es-CO" sz="1500" b="1" i="0" baseline="0">
                <a:effectLst/>
                <a:latin typeface="+mn-lt"/>
              </a:rPr>
              <a:t>SATISFACCIÓN ESTUDIANTES PROGRAMAS DE GRADO</a:t>
            </a:r>
            <a:endParaRPr lang="es-CO" sz="1500">
              <a:effectLst/>
              <a:latin typeface="+mn-lt"/>
            </a:endParaRPr>
          </a:p>
        </c:rich>
      </c:tx>
      <c:layout/>
      <c:overlay val="0"/>
    </c:title>
    <c:autoTitleDeleted val="0"/>
    <c:view3D>
      <c:rotX val="15"/>
      <c:rotY val="20"/>
      <c:depthPercent val="100"/>
      <c:rAngAx val="1"/>
    </c:view3D>
    <c:floor>
      <c:thickness val="0"/>
    </c:floor>
    <c:sideWall>
      <c:thickness val="0"/>
    </c:sideWall>
    <c:backWall>
      <c:thickness val="0"/>
    </c:backWall>
    <c:plotArea>
      <c:layout/>
      <c:bar3DChart>
        <c:barDir val="col"/>
        <c:grouping val="clustered"/>
        <c:varyColors val="0"/>
        <c:ser>
          <c:idx val="0"/>
          <c:order val="0"/>
          <c:tx>
            <c:strRef>
              <c:f>SatGeneral_Comparativo!$B$4</c:f>
              <c:strCache>
                <c:ptCount val="1"/>
                <c:pt idx="0">
                  <c:v>II-2015 (299)</c:v>
                </c:pt>
              </c:strCache>
            </c:strRef>
          </c:tx>
          <c:invertIfNegative val="0"/>
          <c:dLbls>
            <c:showLegendKey val="0"/>
            <c:showVal val="1"/>
            <c:showCatName val="0"/>
            <c:showSerName val="0"/>
            <c:showPercent val="0"/>
            <c:showBubbleSize val="0"/>
            <c:showLeaderLines val="0"/>
          </c:dLbls>
          <c:cat>
            <c:strRef>
              <c:f>SatGeneral_Comparativo!$C$3:$G$3</c:f>
              <c:strCache>
                <c:ptCount val="5"/>
                <c:pt idx="0">
                  <c:v>NO APLICA/NO SABE</c:v>
                </c:pt>
                <c:pt idx="1">
                  <c:v>MUY INSATISFECHO</c:v>
                </c:pt>
                <c:pt idx="2">
                  <c:v>INSATISFECHO</c:v>
                </c:pt>
                <c:pt idx="3">
                  <c:v>SATISFECHO</c:v>
                </c:pt>
                <c:pt idx="4">
                  <c:v>MUY SATISFECHO</c:v>
                </c:pt>
              </c:strCache>
            </c:strRef>
          </c:cat>
          <c:val>
            <c:numRef>
              <c:f>SatGeneral_Comparativo!$C$4:$G$4</c:f>
              <c:numCache>
                <c:formatCode>0.00%</c:formatCode>
                <c:ptCount val="5"/>
                <c:pt idx="0">
                  <c:v>6.688963210702341E-3</c:v>
                </c:pt>
                <c:pt idx="1">
                  <c:v>9.0301003344481601E-2</c:v>
                </c:pt>
                <c:pt idx="2">
                  <c:v>0.39130434782608697</c:v>
                </c:pt>
                <c:pt idx="3">
                  <c:v>0.49163879598662208</c:v>
                </c:pt>
                <c:pt idx="4">
                  <c:v>2.0066889632107024E-2</c:v>
                </c:pt>
              </c:numCache>
            </c:numRef>
          </c:val>
        </c:ser>
        <c:ser>
          <c:idx val="1"/>
          <c:order val="1"/>
          <c:tx>
            <c:strRef>
              <c:f>SatGeneral_Comparativo!$B$5</c:f>
              <c:strCache>
                <c:ptCount val="1"/>
                <c:pt idx="0">
                  <c:v>I-2016 (4484)</c:v>
                </c:pt>
              </c:strCache>
            </c:strRef>
          </c:tx>
          <c:invertIfNegative val="0"/>
          <c:dLbls>
            <c:showLegendKey val="0"/>
            <c:showVal val="1"/>
            <c:showCatName val="0"/>
            <c:showSerName val="0"/>
            <c:showPercent val="0"/>
            <c:showBubbleSize val="0"/>
            <c:showLeaderLines val="0"/>
          </c:dLbls>
          <c:cat>
            <c:strRef>
              <c:f>SatGeneral_Comparativo!$C$3:$G$3</c:f>
              <c:strCache>
                <c:ptCount val="5"/>
                <c:pt idx="0">
                  <c:v>NO APLICA/NO SABE</c:v>
                </c:pt>
                <c:pt idx="1">
                  <c:v>MUY INSATISFECHO</c:v>
                </c:pt>
                <c:pt idx="2">
                  <c:v>INSATISFECHO</c:v>
                </c:pt>
                <c:pt idx="3">
                  <c:v>SATISFECHO</c:v>
                </c:pt>
                <c:pt idx="4">
                  <c:v>MUY SATISFECHO</c:v>
                </c:pt>
              </c:strCache>
            </c:strRef>
          </c:cat>
          <c:val>
            <c:numRef>
              <c:f>SatGeneral_Comparativo!$C$5:$G$5</c:f>
              <c:numCache>
                <c:formatCode>0.00%</c:formatCode>
                <c:ptCount val="5"/>
                <c:pt idx="0">
                  <c:v>1.895628902765388E-2</c:v>
                </c:pt>
                <c:pt idx="1">
                  <c:v>5.8876003568242644E-2</c:v>
                </c:pt>
                <c:pt idx="2">
                  <c:v>0.29014272970561999</c:v>
                </c:pt>
                <c:pt idx="3">
                  <c:v>0.56400535236396077</c:v>
                </c:pt>
                <c:pt idx="4">
                  <c:v>6.8019625334522743E-2</c:v>
                </c:pt>
              </c:numCache>
            </c:numRef>
          </c:val>
        </c:ser>
        <c:dLbls>
          <c:showLegendKey val="0"/>
          <c:showVal val="0"/>
          <c:showCatName val="0"/>
          <c:showSerName val="0"/>
          <c:showPercent val="0"/>
          <c:showBubbleSize val="0"/>
        </c:dLbls>
        <c:gapWidth val="150"/>
        <c:shape val="box"/>
        <c:axId val="88844928"/>
        <c:axId val="88850816"/>
        <c:axId val="0"/>
      </c:bar3DChart>
      <c:catAx>
        <c:axId val="88844928"/>
        <c:scaling>
          <c:orientation val="minMax"/>
        </c:scaling>
        <c:delete val="0"/>
        <c:axPos val="b"/>
        <c:numFmt formatCode="General" sourceLinked="1"/>
        <c:majorTickMark val="none"/>
        <c:minorTickMark val="none"/>
        <c:tickLblPos val="nextTo"/>
        <c:crossAx val="88850816"/>
        <c:crosses val="autoZero"/>
        <c:auto val="1"/>
        <c:lblAlgn val="ctr"/>
        <c:lblOffset val="100"/>
        <c:noMultiLvlLbl val="0"/>
      </c:catAx>
      <c:valAx>
        <c:axId val="88850816"/>
        <c:scaling>
          <c:orientation val="minMax"/>
        </c:scaling>
        <c:delete val="1"/>
        <c:axPos val="l"/>
        <c:numFmt formatCode="0.00%" sourceLinked="1"/>
        <c:majorTickMark val="out"/>
        <c:minorTickMark val="none"/>
        <c:tickLblPos val="nextTo"/>
        <c:crossAx val="88844928"/>
        <c:crosses val="autoZero"/>
        <c:crossBetween val="between"/>
      </c:valAx>
      <c:spPr>
        <a:noFill/>
        <a:ln w="25400">
          <a:noFill/>
        </a:ln>
      </c:spPr>
    </c:plotArea>
    <c:legend>
      <c:legendPos val="t"/>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CO"/>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600"/>
            </a:pPr>
            <a:r>
              <a:rPr lang="es-CO" sz="1600"/>
              <a:t>PREGUNTA</a:t>
            </a:r>
            <a:r>
              <a:rPr lang="es-CO" sz="1600" baseline="0"/>
              <a:t> 24</a:t>
            </a:r>
            <a:endParaRPr lang="es-CO" sz="1600"/>
          </a:p>
        </c:rich>
      </c:tx>
      <c:layout/>
      <c:overlay val="0"/>
    </c:title>
    <c:autoTitleDeleted val="0"/>
    <c:view3D>
      <c:rotX val="15"/>
      <c:rotY val="20"/>
      <c:depthPercent val="100"/>
      <c:rAngAx val="1"/>
    </c:view3D>
    <c:floor>
      <c:thickness val="0"/>
    </c:floor>
    <c:sideWall>
      <c:thickness val="0"/>
    </c:sideWall>
    <c:backWall>
      <c:thickness val="0"/>
    </c:backWall>
    <c:plotArea>
      <c:layout/>
      <c:bar3DChart>
        <c:barDir val="bar"/>
        <c:grouping val="clustered"/>
        <c:varyColors val="0"/>
        <c:ser>
          <c:idx val="0"/>
          <c:order val="0"/>
          <c:tx>
            <c:strRef>
              <c:f>P24_P25!$I$9</c:f>
              <c:strCache>
                <c:ptCount val="1"/>
                <c:pt idx="0">
                  <c:v>BARCELONA</c:v>
                </c:pt>
              </c:strCache>
            </c:strRef>
          </c:tx>
          <c:invertIfNegative val="0"/>
          <c:dLbls>
            <c:showLegendKey val="0"/>
            <c:showVal val="1"/>
            <c:showCatName val="0"/>
            <c:showSerName val="0"/>
            <c:showPercent val="0"/>
            <c:showBubbleSize val="0"/>
            <c:showLeaderLines val="0"/>
          </c:dLbls>
          <c:cat>
            <c:strRef>
              <c:f>P24_P25!$J$8:$L$8</c:f>
              <c:strCache>
                <c:ptCount val="3"/>
                <c:pt idx="0">
                  <c:v>NO APLICA/NO SABE</c:v>
                </c:pt>
                <c:pt idx="1">
                  <c:v>INSATISFECHO/
MUY INSATISFECHO</c:v>
                </c:pt>
                <c:pt idx="2">
                  <c:v>SATISFECHO/
MUY SATISFECHO</c:v>
                </c:pt>
              </c:strCache>
            </c:strRef>
          </c:cat>
          <c:val>
            <c:numRef>
              <c:f>P24_P25!$J$9:$L$9</c:f>
              <c:numCache>
                <c:formatCode>0.00%</c:formatCode>
                <c:ptCount val="3"/>
                <c:pt idx="0">
                  <c:v>6.43582988332706E-2</c:v>
                </c:pt>
                <c:pt idx="1">
                  <c:v>0.41174256680466692</c:v>
                </c:pt>
                <c:pt idx="2">
                  <c:v>0.52389913436206248</c:v>
                </c:pt>
              </c:numCache>
            </c:numRef>
          </c:val>
        </c:ser>
        <c:ser>
          <c:idx val="1"/>
          <c:order val="1"/>
          <c:tx>
            <c:strRef>
              <c:f>P24_P25!$I$10</c:f>
              <c:strCache>
                <c:ptCount val="1"/>
                <c:pt idx="0">
                  <c:v>SAN ANTONIO</c:v>
                </c:pt>
              </c:strCache>
            </c:strRef>
          </c:tx>
          <c:invertIfNegative val="0"/>
          <c:dLbls>
            <c:showLegendKey val="0"/>
            <c:showVal val="1"/>
            <c:showCatName val="0"/>
            <c:showSerName val="0"/>
            <c:showPercent val="0"/>
            <c:showBubbleSize val="0"/>
            <c:showLeaderLines val="0"/>
          </c:dLbls>
          <c:cat>
            <c:strRef>
              <c:f>P24_P25!$J$8:$L$8</c:f>
              <c:strCache>
                <c:ptCount val="3"/>
                <c:pt idx="0">
                  <c:v>NO APLICA/NO SABE</c:v>
                </c:pt>
                <c:pt idx="1">
                  <c:v>INSATISFECHO/
MUY INSATISFECHO</c:v>
                </c:pt>
                <c:pt idx="2">
                  <c:v>SATISFECHO/
MUY SATISFECHO</c:v>
                </c:pt>
              </c:strCache>
            </c:strRef>
          </c:cat>
          <c:val>
            <c:numRef>
              <c:f>P24_P25!$J$10:$L$10</c:f>
              <c:numCache>
                <c:formatCode>0.00%</c:formatCode>
                <c:ptCount val="3"/>
                <c:pt idx="0">
                  <c:v>4.4334975369458129E-2</c:v>
                </c:pt>
                <c:pt idx="1">
                  <c:v>0.38806787082649152</c:v>
                </c:pt>
                <c:pt idx="2">
                  <c:v>0.5675971538040504</c:v>
                </c:pt>
              </c:numCache>
            </c:numRef>
          </c:val>
        </c:ser>
        <c:dLbls>
          <c:showLegendKey val="0"/>
          <c:showVal val="0"/>
          <c:showCatName val="0"/>
          <c:showSerName val="0"/>
          <c:showPercent val="0"/>
          <c:showBubbleSize val="0"/>
        </c:dLbls>
        <c:gapWidth val="150"/>
        <c:shape val="box"/>
        <c:axId val="91569152"/>
        <c:axId val="91587328"/>
        <c:axId val="0"/>
      </c:bar3DChart>
      <c:catAx>
        <c:axId val="91569152"/>
        <c:scaling>
          <c:orientation val="minMax"/>
        </c:scaling>
        <c:delete val="0"/>
        <c:axPos val="l"/>
        <c:numFmt formatCode="General" sourceLinked="1"/>
        <c:majorTickMark val="none"/>
        <c:minorTickMark val="none"/>
        <c:tickLblPos val="nextTo"/>
        <c:crossAx val="91587328"/>
        <c:crosses val="autoZero"/>
        <c:auto val="1"/>
        <c:lblAlgn val="ctr"/>
        <c:lblOffset val="100"/>
        <c:noMultiLvlLbl val="0"/>
      </c:catAx>
      <c:valAx>
        <c:axId val="91587328"/>
        <c:scaling>
          <c:orientation val="minMax"/>
        </c:scaling>
        <c:delete val="1"/>
        <c:axPos val="b"/>
        <c:numFmt formatCode="0.00%" sourceLinked="1"/>
        <c:majorTickMark val="out"/>
        <c:minorTickMark val="none"/>
        <c:tickLblPos val="nextTo"/>
        <c:crossAx val="91569152"/>
        <c:crosses val="autoZero"/>
        <c:crossBetween val="between"/>
      </c:valAx>
      <c:spPr>
        <a:noFill/>
        <a:ln w="25400">
          <a:noFill/>
        </a:ln>
      </c:spPr>
    </c:plotArea>
    <c:legend>
      <c:legendPos val="t"/>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CO"/>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600"/>
            </a:pPr>
            <a:r>
              <a:rPr lang="en-US" sz="1600"/>
              <a:t>PREGUNTA 25</a:t>
            </a:r>
          </a:p>
        </c:rich>
      </c:tx>
      <c:layout/>
      <c:overlay val="0"/>
    </c:title>
    <c:autoTitleDeleted val="0"/>
    <c:view3D>
      <c:rotX val="15"/>
      <c:rotY val="20"/>
      <c:depthPercent val="100"/>
      <c:rAngAx val="1"/>
    </c:view3D>
    <c:floor>
      <c:thickness val="0"/>
    </c:floor>
    <c:sideWall>
      <c:thickness val="0"/>
    </c:sideWall>
    <c:backWall>
      <c:thickness val="0"/>
    </c:backWall>
    <c:plotArea>
      <c:layout/>
      <c:bar3DChart>
        <c:barDir val="bar"/>
        <c:grouping val="clustered"/>
        <c:varyColors val="0"/>
        <c:ser>
          <c:idx val="0"/>
          <c:order val="0"/>
          <c:tx>
            <c:strRef>
              <c:f>P24_P25!$I$34</c:f>
              <c:strCache>
                <c:ptCount val="1"/>
                <c:pt idx="0">
                  <c:v>BARCELONA</c:v>
                </c:pt>
              </c:strCache>
            </c:strRef>
          </c:tx>
          <c:invertIfNegative val="0"/>
          <c:dLbls>
            <c:showLegendKey val="0"/>
            <c:showVal val="1"/>
            <c:showCatName val="0"/>
            <c:showSerName val="0"/>
            <c:showPercent val="0"/>
            <c:showBubbleSize val="0"/>
            <c:showLeaderLines val="0"/>
          </c:dLbls>
          <c:cat>
            <c:strRef>
              <c:f>P24_P25!$J$33:$L$33</c:f>
              <c:strCache>
                <c:ptCount val="3"/>
                <c:pt idx="0">
                  <c:v>NO APLICA/NO SABE</c:v>
                </c:pt>
                <c:pt idx="1">
                  <c:v>INSATISFECHO/
MUY INSATISFECHO</c:v>
                </c:pt>
                <c:pt idx="2">
                  <c:v>SATISFECHO/
MUY SATISFECHO</c:v>
                </c:pt>
              </c:strCache>
            </c:strRef>
          </c:cat>
          <c:val>
            <c:numRef>
              <c:f>P24_P25!$J$34:$L$34</c:f>
              <c:numCache>
                <c:formatCode>0.00%</c:formatCode>
                <c:ptCount val="3"/>
                <c:pt idx="0">
                  <c:v>4.8927361686112156E-2</c:v>
                </c:pt>
                <c:pt idx="1">
                  <c:v>0.37862250658637564</c:v>
                </c:pt>
                <c:pt idx="2">
                  <c:v>0.57245013172751225</c:v>
                </c:pt>
              </c:numCache>
            </c:numRef>
          </c:val>
        </c:ser>
        <c:ser>
          <c:idx val="1"/>
          <c:order val="1"/>
          <c:tx>
            <c:strRef>
              <c:f>P24_P25!$I$35</c:f>
              <c:strCache>
                <c:ptCount val="1"/>
                <c:pt idx="0">
                  <c:v>SAN ANTONIO</c:v>
                </c:pt>
              </c:strCache>
            </c:strRef>
          </c:tx>
          <c:invertIfNegative val="0"/>
          <c:dLbls>
            <c:showLegendKey val="0"/>
            <c:showVal val="1"/>
            <c:showCatName val="0"/>
            <c:showSerName val="0"/>
            <c:showPercent val="0"/>
            <c:showBubbleSize val="0"/>
            <c:showLeaderLines val="0"/>
          </c:dLbls>
          <c:cat>
            <c:strRef>
              <c:f>P24_P25!$J$33:$L$33</c:f>
              <c:strCache>
                <c:ptCount val="3"/>
                <c:pt idx="0">
                  <c:v>NO APLICA/NO SABE</c:v>
                </c:pt>
                <c:pt idx="1">
                  <c:v>INSATISFECHO/
MUY INSATISFECHO</c:v>
                </c:pt>
                <c:pt idx="2">
                  <c:v>SATISFECHO/
MUY SATISFECHO</c:v>
                </c:pt>
              </c:strCache>
            </c:strRef>
          </c:cat>
          <c:val>
            <c:numRef>
              <c:f>P24_P25!$J$35:$L$35</c:f>
              <c:numCache>
                <c:formatCode>0.00%</c:formatCode>
                <c:ptCount val="3"/>
                <c:pt idx="0">
                  <c:v>3.2840722495894911E-2</c:v>
                </c:pt>
                <c:pt idx="1">
                  <c:v>0.3366174055829228</c:v>
                </c:pt>
                <c:pt idx="2">
                  <c:v>0.63054187192118227</c:v>
                </c:pt>
              </c:numCache>
            </c:numRef>
          </c:val>
        </c:ser>
        <c:dLbls>
          <c:showLegendKey val="0"/>
          <c:showVal val="0"/>
          <c:showCatName val="0"/>
          <c:showSerName val="0"/>
          <c:showPercent val="0"/>
          <c:showBubbleSize val="0"/>
        </c:dLbls>
        <c:gapWidth val="150"/>
        <c:shape val="box"/>
        <c:axId val="95619712"/>
        <c:axId val="95621504"/>
        <c:axId val="0"/>
      </c:bar3DChart>
      <c:catAx>
        <c:axId val="95619712"/>
        <c:scaling>
          <c:orientation val="minMax"/>
        </c:scaling>
        <c:delete val="0"/>
        <c:axPos val="l"/>
        <c:numFmt formatCode="General" sourceLinked="1"/>
        <c:majorTickMark val="none"/>
        <c:minorTickMark val="none"/>
        <c:tickLblPos val="nextTo"/>
        <c:crossAx val="95621504"/>
        <c:crosses val="autoZero"/>
        <c:auto val="1"/>
        <c:lblAlgn val="ctr"/>
        <c:lblOffset val="100"/>
        <c:noMultiLvlLbl val="0"/>
      </c:catAx>
      <c:valAx>
        <c:axId val="95621504"/>
        <c:scaling>
          <c:orientation val="minMax"/>
        </c:scaling>
        <c:delete val="1"/>
        <c:axPos val="b"/>
        <c:numFmt formatCode="0.00%" sourceLinked="1"/>
        <c:majorTickMark val="out"/>
        <c:minorTickMark val="none"/>
        <c:tickLblPos val="nextTo"/>
        <c:crossAx val="95619712"/>
        <c:crosses val="autoZero"/>
        <c:crossBetween val="between"/>
      </c:valAx>
      <c:spPr>
        <a:noFill/>
        <a:ln w="25400">
          <a:noFill/>
        </a:ln>
      </c:spPr>
    </c:plotArea>
    <c:legend>
      <c:legendPos val="t"/>
      <c:layout/>
      <c:overlay val="0"/>
    </c:legend>
    <c:plotVisOnly val="1"/>
    <c:dispBlanksAs val="gap"/>
    <c:showDLblsOverMax val="0"/>
  </c:chart>
  <c:externalData r:id="rId1">
    <c:autoUpdate val="0"/>
  </c:externalData>
</c:chartSpace>
</file>

<file path=ppt/diagrams/_rels/data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4" Type="http://schemas.openxmlformats.org/officeDocument/2006/relationships/image" Target="../media/image20.png"/></Relationships>
</file>

<file path=ppt/diagrams/_rels/data1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image" Target="../media/image88.png"/></Relationships>
</file>

<file path=ppt/diagrams/_rels/data1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image" Target="../media/image102.png"/></Relationships>
</file>

<file path=ppt/diagrams/_rels/data1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image" Target="../media/image105.png"/></Relationships>
</file>

<file path=ppt/diagrams/_rels/data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diagrams/_rels/data4.xml.rels><?xml version="1.0" encoding="UTF-8" standalone="yes"?>
<Relationships xmlns="http://schemas.openxmlformats.org/package/2006/relationships"><Relationship Id="rId1" Type="http://schemas.openxmlformats.org/officeDocument/2006/relationships/image" Target="../media/image4.png"/></Relationships>
</file>

<file path=ppt/diagrams/_rels/data5.xml.rels><?xml version="1.0" encoding="UTF-8" standalone="yes"?>
<Relationships xmlns="http://schemas.openxmlformats.org/package/2006/relationships"><Relationship Id="rId1" Type="http://schemas.openxmlformats.org/officeDocument/2006/relationships/image" Target="../media/image9.png"/></Relationships>
</file>

<file path=ppt/diagrams/_rels/data6.xml.rels><?xml version="1.0" encoding="UTF-8" standalone="yes"?>
<Relationships xmlns="http://schemas.openxmlformats.org/package/2006/relationships"><Relationship Id="rId1" Type="http://schemas.openxmlformats.org/officeDocument/2006/relationships/image" Target="../media/image10.png"/></Relationships>
</file>

<file path=ppt/diagrams/_rels/data7.xml.rels><?xml version="1.0" encoding="UTF-8" standalone="yes"?>
<Relationships xmlns="http://schemas.openxmlformats.org/package/2006/relationships"><Relationship Id="rId1" Type="http://schemas.openxmlformats.org/officeDocument/2006/relationships/image" Target="../media/image11.png"/></Relationships>
</file>

<file path=ppt/diagrams/_rels/data8.xml.rels><?xml version="1.0" encoding="UTF-8" standalone="yes"?>
<Relationships xmlns="http://schemas.openxmlformats.org/package/2006/relationships"><Relationship Id="rId1" Type="http://schemas.openxmlformats.org/officeDocument/2006/relationships/image" Target="../media/image12.png"/></Relationships>
</file>

<file path=ppt/diagrams/_rels/data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 Id="rId4" Type="http://schemas.openxmlformats.org/officeDocument/2006/relationships/image" Target="../media/image16.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4" Type="http://schemas.openxmlformats.org/officeDocument/2006/relationships/image" Target="../media/image20.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image" Target="../media/image88.png"/></Relationships>
</file>

<file path=ppt/diagrams/_rels/drawing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diagrams/_rels/drawing4.xml.rels><?xml version="1.0" encoding="UTF-8" standalone="yes"?>
<Relationships xmlns="http://schemas.openxmlformats.org/package/2006/relationships"><Relationship Id="rId1" Type="http://schemas.openxmlformats.org/officeDocument/2006/relationships/image" Target="../media/image4.png"/></Relationships>
</file>

<file path=ppt/diagrams/_rels/drawing5.xml.rels><?xml version="1.0" encoding="UTF-8" standalone="yes"?>
<Relationships xmlns="http://schemas.openxmlformats.org/package/2006/relationships"><Relationship Id="rId1" Type="http://schemas.openxmlformats.org/officeDocument/2006/relationships/image" Target="../media/image9.png"/></Relationships>
</file>

<file path=ppt/diagrams/_rels/drawing6.xml.rels><?xml version="1.0" encoding="UTF-8" standalone="yes"?>
<Relationships xmlns="http://schemas.openxmlformats.org/package/2006/relationships"><Relationship Id="rId1" Type="http://schemas.openxmlformats.org/officeDocument/2006/relationships/image" Target="../media/image10.png"/></Relationships>
</file>

<file path=ppt/diagrams/_rels/drawing7.xml.rels><?xml version="1.0" encoding="UTF-8" standalone="yes"?>
<Relationships xmlns="http://schemas.openxmlformats.org/package/2006/relationships"><Relationship Id="rId1" Type="http://schemas.openxmlformats.org/officeDocument/2006/relationships/image" Target="../media/image11.png"/></Relationships>
</file>

<file path=ppt/diagrams/_rels/drawing8.xml.rels><?xml version="1.0" encoding="UTF-8" standalone="yes"?>
<Relationships xmlns="http://schemas.openxmlformats.org/package/2006/relationships"><Relationship Id="rId1" Type="http://schemas.openxmlformats.org/officeDocument/2006/relationships/image" Target="../media/image12.png"/></Relationships>
</file>

<file path=ppt/diagrams/_rels/drawing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 Id="rId4"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1375A8-E575-4D5C-9147-1C5A001B4C32}" type="doc">
      <dgm:prSet loTypeId="urn:microsoft.com/office/officeart/2008/layout/HalfCircleOrganizationChart" loCatId="hierarchy" qsTypeId="urn:microsoft.com/office/officeart/2005/8/quickstyle/simple1" qsCatId="simple" csTypeId="urn:microsoft.com/office/officeart/2005/8/colors/accent2_1" csCatId="accent2" phldr="1"/>
      <dgm:spPr/>
      <dgm:t>
        <a:bodyPr/>
        <a:lstStyle/>
        <a:p>
          <a:endParaRPr lang="es-CO"/>
        </a:p>
      </dgm:t>
    </dgm:pt>
    <dgm:pt modelId="{61FFB98C-A44B-45F4-939F-74DF35D359FE}">
      <dgm:prSet phldrT="[Texto]" custT="1"/>
      <dgm:spPr/>
      <dgm:t>
        <a:bodyPr/>
        <a:lstStyle/>
        <a:p>
          <a:r>
            <a:rPr lang="es-CO" sz="1600" b="1" dirty="0" smtClean="0"/>
            <a:t>DOCENCIA</a:t>
          </a:r>
          <a:endParaRPr lang="es-CO" sz="1600" b="1" dirty="0"/>
        </a:p>
      </dgm:t>
    </dgm:pt>
    <dgm:pt modelId="{C73E76D5-7C1D-4180-93C5-3617A34D9F4F}" type="parTrans" cxnId="{3863D957-65E4-416C-9D27-910A6E71A6F3}">
      <dgm:prSet custT="1"/>
      <dgm:spPr/>
      <dgm:t>
        <a:bodyPr/>
        <a:lstStyle/>
        <a:p>
          <a:endParaRPr lang="es-CO" sz="1200"/>
        </a:p>
      </dgm:t>
    </dgm:pt>
    <dgm:pt modelId="{6470A543-6131-4F0C-8A25-4A96B1FC96D3}" type="sibTrans" cxnId="{3863D957-65E4-416C-9D27-910A6E71A6F3}">
      <dgm:prSet/>
      <dgm:spPr/>
      <dgm:t>
        <a:bodyPr/>
        <a:lstStyle/>
        <a:p>
          <a:endParaRPr lang="es-CO" sz="1200"/>
        </a:p>
      </dgm:t>
    </dgm:pt>
    <dgm:pt modelId="{9F61B614-83C5-4120-8BD1-53E1681A9DFE}">
      <dgm:prSet phldrT="[Texto]" custT="1"/>
      <dgm:spPr/>
      <dgm:t>
        <a:bodyPr/>
        <a:lstStyle/>
        <a:p>
          <a:r>
            <a:rPr lang="es-CO" sz="1600" b="1" dirty="0" smtClean="0"/>
            <a:t>INVESTIGACIÓN</a:t>
          </a:r>
          <a:endParaRPr lang="es-CO" sz="1600" b="1" dirty="0"/>
        </a:p>
      </dgm:t>
    </dgm:pt>
    <dgm:pt modelId="{1F2E39B8-FF15-40EC-A77C-5E718E5BA755}" type="parTrans" cxnId="{3444B115-3869-40E3-A14E-22FDE49826EE}">
      <dgm:prSet custT="1"/>
      <dgm:spPr/>
      <dgm:t>
        <a:bodyPr/>
        <a:lstStyle/>
        <a:p>
          <a:endParaRPr lang="es-CO" sz="1200"/>
        </a:p>
      </dgm:t>
    </dgm:pt>
    <dgm:pt modelId="{20017CB8-A23D-40BD-99F3-C94BB2CE21A1}" type="sibTrans" cxnId="{3444B115-3869-40E3-A14E-22FDE49826EE}">
      <dgm:prSet/>
      <dgm:spPr/>
      <dgm:t>
        <a:bodyPr/>
        <a:lstStyle/>
        <a:p>
          <a:endParaRPr lang="es-CO" sz="1200"/>
        </a:p>
      </dgm:t>
    </dgm:pt>
    <dgm:pt modelId="{8DBF6008-4CC6-4977-83AD-4FB5A5EB4076}">
      <dgm:prSet phldrT="[Texto]" custT="1"/>
      <dgm:spPr/>
      <dgm:t>
        <a:bodyPr/>
        <a:lstStyle/>
        <a:p>
          <a:r>
            <a:rPr lang="es-CO" sz="1600" b="1" dirty="0" smtClean="0"/>
            <a:t>PROYECCIÓN SOCIAL</a:t>
          </a:r>
          <a:endParaRPr lang="es-CO" sz="1600" b="1" dirty="0"/>
        </a:p>
      </dgm:t>
    </dgm:pt>
    <dgm:pt modelId="{A61AD0DB-7292-4BC0-9685-AC23CCA276DF}" type="parTrans" cxnId="{9BDDD50C-2233-41AE-94AB-BF92214EE7F2}">
      <dgm:prSet custT="1"/>
      <dgm:spPr/>
      <dgm:t>
        <a:bodyPr/>
        <a:lstStyle/>
        <a:p>
          <a:endParaRPr lang="es-CO" sz="1200"/>
        </a:p>
      </dgm:t>
    </dgm:pt>
    <dgm:pt modelId="{2D7D443C-CA88-41EE-B762-E86A35FB875C}" type="sibTrans" cxnId="{9BDDD50C-2233-41AE-94AB-BF92214EE7F2}">
      <dgm:prSet/>
      <dgm:spPr/>
      <dgm:t>
        <a:bodyPr/>
        <a:lstStyle/>
        <a:p>
          <a:endParaRPr lang="es-CO" sz="1200"/>
        </a:p>
      </dgm:t>
    </dgm:pt>
    <dgm:pt modelId="{25F2CD0E-D000-4AFD-A542-021A21E1CB1C}">
      <dgm:prSet phldrT="[Texto]" custT="1"/>
      <dgm:spPr/>
      <dgm:t>
        <a:bodyPr/>
        <a:lstStyle/>
        <a:p>
          <a:r>
            <a:rPr lang="es-ES" sz="1600" b="1" spc="50" dirty="0" smtClean="0">
              <a:ln w="11430"/>
              <a:effectLst>
                <a:outerShdw blurRad="76200" dist="50800" dir="5400000" algn="tl" rotWithShape="0">
                  <a:srgbClr val="000000">
                    <a:alpha val="65000"/>
                  </a:srgbClr>
                </a:outerShdw>
              </a:effectLst>
            </a:rPr>
            <a:t>VICERRECTORÍA ACADÉMICA </a:t>
          </a:r>
          <a:endParaRPr lang="es-CO" sz="1600" b="1" dirty="0"/>
        </a:p>
      </dgm:t>
    </dgm:pt>
    <dgm:pt modelId="{B8B54CA3-4001-424A-A9D6-BCCE3CA45D9C}" type="sibTrans" cxnId="{74A7AD3B-1DF4-4E50-8DCB-4550FB121F6D}">
      <dgm:prSet/>
      <dgm:spPr/>
      <dgm:t>
        <a:bodyPr/>
        <a:lstStyle/>
        <a:p>
          <a:endParaRPr lang="es-CO" sz="1200"/>
        </a:p>
      </dgm:t>
    </dgm:pt>
    <dgm:pt modelId="{72B3D0B0-BC28-4B29-BC82-BCF396F980C1}" type="parTrans" cxnId="{74A7AD3B-1DF4-4E50-8DCB-4550FB121F6D}">
      <dgm:prSet/>
      <dgm:spPr/>
      <dgm:t>
        <a:bodyPr/>
        <a:lstStyle/>
        <a:p>
          <a:endParaRPr lang="es-CO" sz="1200"/>
        </a:p>
      </dgm:t>
    </dgm:pt>
    <dgm:pt modelId="{7E62C935-7127-4AE9-9811-E2638D926C09}" type="pres">
      <dgm:prSet presAssocID="{CB1375A8-E575-4D5C-9147-1C5A001B4C32}" presName="Name0" presStyleCnt="0">
        <dgm:presLayoutVars>
          <dgm:orgChart val="1"/>
          <dgm:chPref val="1"/>
          <dgm:dir/>
          <dgm:animOne val="branch"/>
          <dgm:animLvl val="lvl"/>
          <dgm:resizeHandles/>
        </dgm:presLayoutVars>
      </dgm:prSet>
      <dgm:spPr/>
      <dgm:t>
        <a:bodyPr/>
        <a:lstStyle/>
        <a:p>
          <a:endParaRPr lang="es-CO"/>
        </a:p>
      </dgm:t>
    </dgm:pt>
    <dgm:pt modelId="{6DEA23EB-2662-4C08-8924-97107852CC4F}" type="pres">
      <dgm:prSet presAssocID="{25F2CD0E-D000-4AFD-A542-021A21E1CB1C}" presName="hierRoot1" presStyleCnt="0">
        <dgm:presLayoutVars>
          <dgm:hierBranch val="init"/>
        </dgm:presLayoutVars>
      </dgm:prSet>
      <dgm:spPr/>
    </dgm:pt>
    <dgm:pt modelId="{95518D1A-FB54-4E8E-B72A-4B66DFDB23E2}" type="pres">
      <dgm:prSet presAssocID="{25F2CD0E-D000-4AFD-A542-021A21E1CB1C}" presName="rootComposite1" presStyleCnt="0"/>
      <dgm:spPr/>
    </dgm:pt>
    <dgm:pt modelId="{E22BE19C-AF8F-4095-A189-63935B694D3C}" type="pres">
      <dgm:prSet presAssocID="{25F2CD0E-D000-4AFD-A542-021A21E1CB1C}" presName="rootText1" presStyleLbl="alignAcc1" presStyleIdx="0" presStyleCnt="0">
        <dgm:presLayoutVars>
          <dgm:chPref val="3"/>
        </dgm:presLayoutVars>
      </dgm:prSet>
      <dgm:spPr/>
      <dgm:t>
        <a:bodyPr/>
        <a:lstStyle/>
        <a:p>
          <a:endParaRPr lang="es-CO"/>
        </a:p>
      </dgm:t>
    </dgm:pt>
    <dgm:pt modelId="{7445DDBB-F780-4B1B-A3BF-457FBD8CC070}" type="pres">
      <dgm:prSet presAssocID="{25F2CD0E-D000-4AFD-A542-021A21E1CB1C}" presName="topArc1" presStyleLbl="parChTrans1D1" presStyleIdx="0" presStyleCnt="8"/>
      <dgm:spPr/>
    </dgm:pt>
    <dgm:pt modelId="{8C37B60F-899C-48D2-80F9-479578D4D95C}" type="pres">
      <dgm:prSet presAssocID="{25F2CD0E-D000-4AFD-A542-021A21E1CB1C}" presName="bottomArc1" presStyleLbl="parChTrans1D1" presStyleIdx="1" presStyleCnt="8"/>
      <dgm:spPr/>
    </dgm:pt>
    <dgm:pt modelId="{9CB42737-9485-4D16-B75B-F5752FDCD10A}" type="pres">
      <dgm:prSet presAssocID="{25F2CD0E-D000-4AFD-A542-021A21E1CB1C}" presName="topConnNode1" presStyleLbl="node1" presStyleIdx="0" presStyleCnt="0"/>
      <dgm:spPr/>
      <dgm:t>
        <a:bodyPr/>
        <a:lstStyle/>
        <a:p>
          <a:endParaRPr lang="es-CO"/>
        </a:p>
      </dgm:t>
    </dgm:pt>
    <dgm:pt modelId="{EC717F3D-3E25-4227-B02D-47D526F0E37D}" type="pres">
      <dgm:prSet presAssocID="{25F2CD0E-D000-4AFD-A542-021A21E1CB1C}" presName="hierChild2" presStyleCnt="0"/>
      <dgm:spPr/>
    </dgm:pt>
    <dgm:pt modelId="{A44EEF67-F4BA-4C92-9F60-C35D18430C0F}" type="pres">
      <dgm:prSet presAssocID="{C73E76D5-7C1D-4180-93C5-3617A34D9F4F}" presName="Name28" presStyleLbl="parChTrans1D2" presStyleIdx="0" presStyleCnt="3"/>
      <dgm:spPr/>
      <dgm:t>
        <a:bodyPr/>
        <a:lstStyle/>
        <a:p>
          <a:endParaRPr lang="es-CO"/>
        </a:p>
      </dgm:t>
    </dgm:pt>
    <dgm:pt modelId="{E9F4317A-E20A-4E50-A06A-0E9865DFEF5D}" type="pres">
      <dgm:prSet presAssocID="{61FFB98C-A44B-45F4-939F-74DF35D359FE}" presName="hierRoot2" presStyleCnt="0">
        <dgm:presLayoutVars>
          <dgm:hierBranch val="init"/>
        </dgm:presLayoutVars>
      </dgm:prSet>
      <dgm:spPr/>
    </dgm:pt>
    <dgm:pt modelId="{048A10C4-4B85-4383-92CE-244042F1C919}" type="pres">
      <dgm:prSet presAssocID="{61FFB98C-A44B-45F4-939F-74DF35D359FE}" presName="rootComposite2" presStyleCnt="0"/>
      <dgm:spPr/>
    </dgm:pt>
    <dgm:pt modelId="{05A0B5E8-6FAB-4037-96DB-409376AEA34C}" type="pres">
      <dgm:prSet presAssocID="{61FFB98C-A44B-45F4-939F-74DF35D359FE}" presName="rootText2" presStyleLbl="alignAcc1" presStyleIdx="0" presStyleCnt="0">
        <dgm:presLayoutVars>
          <dgm:chPref val="3"/>
        </dgm:presLayoutVars>
      </dgm:prSet>
      <dgm:spPr/>
      <dgm:t>
        <a:bodyPr/>
        <a:lstStyle/>
        <a:p>
          <a:endParaRPr lang="es-CO"/>
        </a:p>
      </dgm:t>
    </dgm:pt>
    <dgm:pt modelId="{B15B8CD7-1CAE-4E98-B5D0-9BF2DE327FA9}" type="pres">
      <dgm:prSet presAssocID="{61FFB98C-A44B-45F4-939F-74DF35D359FE}" presName="topArc2" presStyleLbl="parChTrans1D1" presStyleIdx="2" presStyleCnt="8"/>
      <dgm:spPr/>
    </dgm:pt>
    <dgm:pt modelId="{6ECC21E8-5996-41A3-AFD2-42269E85A283}" type="pres">
      <dgm:prSet presAssocID="{61FFB98C-A44B-45F4-939F-74DF35D359FE}" presName="bottomArc2" presStyleLbl="parChTrans1D1" presStyleIdx="3" presStyleCnt="8"/>
      <dgm:spPr/>
    </dgm:pt>
    <dgm:pt modelId="{4D4068DD-A2C4-4253-A4CB-A21EF33BBD11}" type="pres">
      <dgm:prSet presAssocID="{61FFB98C-A44B-45F4-939F-74DF35D359FE}" presName="topConnNode2" presStyleLbl="node2" presStyleIdx="0" presStyleCnt="0"/>
      <dgm:spPr/>
      <dgm:t>
        <a:bodyPr/>
        <a:lstStyle/>
        <a:p>
          <a:endParaRPr lang="es-CO"/>
        </a:p>
      </dgm:t>
    </dgm:pt>
    <dgm:pt modelId="{FA76C997-D270-47A8-865A-1762F48EC794}" type="pres">
      <dgm:prSet presAssocID="{61FFB98C-A44B-45F4-939F-74DF35D359FE}" presName="hierChild4" presStyleCnt="0"/>
      <dgm:spPr/>
    </dgm:pt>
    <dgm:pt modelId="{9AE80875-2AC5-47FC-940C-4C7A6448244B}" type="pres">
      <dgm:prSet presAssocID="{61FFB98C-A44B-45F4-939F-74DF35D359FE}" presName="hierChild5" presStyleCnt="0"/>
      <dgm:spPr/>
    </dgm:pt>
    <dgm:pt modelId="{94FBE1BB-BF7D-4506-9E42-198ECC02B6E6}" type="pres">
      <dgm:prSet presAssocID="{1F2E39B8-FF15-40EC-A77C-5E718E5BA755}" presName="Name28" presStyleLbl="parChTrans1D2" presStyleIdx="1" presStyleCnt="3"/>
      <dgm:spPr/>
      <dgm:t>
        <a:bodyPr/>
        <a:lstStyle/>
        <a:p>
          <a:endParaRPr lang="es-CO"/>
        </a:p>
      </dgm:t>
    </dgm:pt>
    <dgm:pt modelId="{D4E991D9-33FC-4DE9-92D7-1CF723B50B5D}" type="pres">
      <dgm:prSet presAssocID="{9F61B614-83C5-4120-8BD1-53E1681A9DFE}" presName="hierRoot2" presStyleCnt="0">
        <dgm:presLayoutVars>
          <dgm:hierBranch val="init"/>
        </dgm:presLayoutVars>
      </dgm:prSet>
      <dgm:spPr/>
    </dgm:pt>
    <dgm:pt modelId="{85512B89-CB51-46BB-A9AB-4E34AD387809}" type="pres">
      <dgm:prSet presAssocID="{9F61B614-83C5-4120-8BD1-53E1681A9DFE}" presName="rootComposite2" presStyleCnt="0"/>
      <dgm:spPr/>
    </dgm:pt>
    <dgm:pt modelId="{F5B59979-9E57-473E-A03A-A3BC1D22F04F}" type="pres">
      <dgm:prSet presAssocID="{9F61B614-83C5-4120-8BD1-53E1681A9DFE}" presName="rootText2" presStyleLbl="alignAcc1" presStyleIdx="0" presStyleCnt="0">
        <dgm:presLayoutVars>
          <dgm:chPref val="3"/>
        </dgm:presLayoutVars>
      </dgm:prSet>
      <dgm:spPr/>
      <dgm:t>
        <a:bodyPr/>
        <a:lstStyle/>
        <a:p>
          <a:endParaRPr lang="es-CO"/>
        </a:p>
      </dgm:t>
    </dgm:pt>
    <dgm:pt modelId="{72436F30-FE38-43D3-8815-C6DC6596C45F}" type="pres">
      <dgm:prSet presAssocID="{9F61B614-83C5-4120-8BD1-53E1681A9DFE}" presName="topArc2" presStyleLbl="parChTrans1D1" presStyleIdx="4" presStyleCnt="8"/>
      <dgm:spPr/>
    </dgm:pt>
    <dgm:pt modelId="{69558AE2-0D8A-4D95-BE0B-52BA1B2783D1}" type="pres">
      <dgm:prSet presAssocID="{9F61B614-83C5-4120-8BD1-53E1681A9DFE}" presName="bottomArc2" presStyleLbl="parChTrans1D1" presStyleIdx="5" presStyleCnt="8"/>
      <dgm:spPr/>
    </dgm:pt>
    <dgm:pt modelId="{4C7BE3B0-FDFF-4B72-97F9-4F3783CC31BC}" type="pres">
      <dgm:prSet presAssocID="{9F61B614-83C5-4120-8BD1-53E1681A9DFE}" presName="topConnNode2" presStyleLbl="node2" presStyleIdx="0" presStyleCnt="0"/>
      <dgm:spPr/>
      <dgm:t>
        <a:bodyPr/>
        <a:lstStyle/>
        <a:p>
          <a:endParaRPr lang="es-CO"/>
        </a:p>
      </dgm:t>
    </dgm:pt>
    <dgm:pt modelId="{2FAF0758-CC8E-4699-8905-F72958854DA6}" type="pres">
      <dgm:prSet presAssocID="{9F61B614-83C5-4120-8BD1-53E1681A9DFE}" presName="hierChild4" presStyleCnt="0"/>
      <dgm:spPr/>
    </dgm:pt>
    <dgm:pt modelId="{7845984C-7CC6-4C0B-97BC-A4446F6ACFF2}" type="pres">
      <dgm:prSet presAssocID="{9F61B614-83C5-4120-8BD1-53E1681A9DFE}" presName="hierChild5" presStyleCnt="0"/>
      <dgm:spPr/>
    </dgm:pt>
    <dgm:pt modelId="{D4C25106-D8F6-4C17-AEDA-F1BC1E8AEB16}" type="pres">
      <dgm:prSet presAssocID="{A61AD0DB-7292-4BC0-9685-AC23CCA276DF}" presName="Name28" presStyleLbl="parChTrans1D2" presStyleIdx="2" presStyleCnt="3"/>
      <dgm:spPr/>
      <dgm:t>
        <a:bodyPr/>
        <a:lstStyle/>
        <a:p>
          <a:endParaRPr lang="es-CO"/>
        </a:p>
      </dgm:t>
    </dgm:pt>
    <dgm:pt modelId="{CCCC54DE-6F18-40E5-9E78-E02665C21E3C}" type="pres">
      <dgm:prSet presAssocID="{8DBF6008-4CC6-4977-83AD-4FB5A5EB4076}" presName="hierRoot2" presStyleCnt="0">
        <dgm:presLayoutVars>
          <dgm:hierBranch val="init"/>
        </dgm:presLayoutVars>
      </dgm:prSet>
      <dgm:spPr/>
    </dgm:pt>
    <dgm:pt modelId="{9CF45862-2F6B-42CE-B16D-66FC23CDEB59}" type="pres">
      <dgm:prSet presAssocID="{8DBF6008-4CC6-4977-83AD-4FB5A5EB4076}" presName="rootComposite2" presStyleCnt="0"/>
      <dgm:spPr/>
    </dgm:pt>
    <dgm:pt modelId="{5C3292A2-9FA8-4D34-9021-349FAFB707C3}" type="pres">
      <dgm:prSet presAssocID="{8DBF6008-4CC6-4977-83AD-4FB5A5EB4076}" presName="rootText2" presStyleLbl="alignAcc1" presStyleIdx="0" presStyleCnt="0">
        <dgm:presLayoutVars>
          <dgm:chPref val="3"/>
        </dgm:presLayoutVars>
      </dgm:prSet>
      <dgm:spPr/>
      <dgm:t>
        <a:bodyPr/>
        <a:lstStyle/>
        <a:p>
          <a:endParaRPr lang="es-CO"/>
        </a:p>
      </dgm:t>
    </dgm:pt>
    <dgm:pt modelId="{D2CE1297-48E3-436A-B6BB-B482CFD41F7F}" type="pres">
      <dgm:prSet presAssocID="{8DBF6008-4CC6-4977-83AD-4FB5A5EB4076}" presName="topArc2" presStyleLbl="parChTrans1D1" presStyleIdx="6" presStyleCnt="8"/>
      <dgm:spPr/>
    </dgm:pt>
    <dgm:pt modelId="{4826A425-1234-4FFD-B36D-BF209B5FC011}" type="pres">
      <dgm:prSet presAssocID="{8DBF6008-4CC6-4977-83AD-4FB5A5EB4076}" presName="bottomArc2" presStyleLbl="parChTrans1D1" presStyleIdx="7" presStyleCnt="8"/>
      <dgm:spPr/>
    </dgm:pt>
    <dgm:pt modelId="{B0DD5DB4-404B-4CC4-9E62-4793A1ADB1D1}" type="pres">
      <dgm:prSet presAssocID="{8DBF6008-4CC6-4977-83AD-4FB5A5EB4076}" presName="topConnNode2" presStyleLbl="node2" presStyleIdx="0" presStyleCnt="0"/>
      <dgm:spPr/>
      <dgm:t>
        <a:bodyPr/>
        <a:lstStyle/>
        <a:p>
          <a:endParaRPr lang="es-CO"/>
        </a:p>
      </dgm:t>
    </dgm:pt>
    <dgm:pt modelId="{AA1546BC-F931-47BF-86F0-4C3794E221ED}" type="pres">
      <dgm:prSet presAssocID="{8DBF6008-4CC6-4977-83AD-4FB5A5EB4076}" presName="hierChild4" presStyleCnt="0"/>
      <dgm:spPr/>
    </dgm:pt>
    <dgm:pt modelId="{8F1E9197-A30F-4909-A5FF-0477D1926A5D}" type="pres">
      <dgm:prSet presAssocID="{8DBF6008-4CC6-4977-83AD-4FB5A5EB4076}" presName="hierChild5" presStyleCnt="0"/>
      <dgm:spPr/>
    </dgm:pt>
    <dgm:pt modelId="{8D605766-DD6B-4D81-8D52-E75291ED2903}" type="pres">
      <dgm:prSet presAssocID="{25F2CD0E-D000-4AFD-A542-021A21E1CB1C}" presName="hierChild3" presStyleCnt="0"/>
      <dgm:spPr/>
    </dgm:pt>
  </dgm:ptLst>
  <dgm:cxnLst>
    <dgm:cxn modelId="{D83AFD85-5A32-42E7-A916-480BD6205715}" type="presOf" srcId="{A61AD0DB-7292-4BC0-9685-AC23CCA276DF}" destId="{D4C25106-D8F6-4C17-AEDA-F1BC1E8AEB16}" srcOrd="0" destOrd="0" presId="urn:microsoft.com/office/officeart/2008/layout/HalfCircleOrganizationChart"/>
    <dgm:cxn modelId="{2C1BEFA2-EE85-4761-80A3-6C6BF8F02781}" type="presOf" srcId="{C73E76D5-7C1D-4180-93C5-3617A34D9F4F}" destId="{A44EEF67-F4BA-4C92-9F60-C35D18430C0F}" srcOrd="0" destOrd="0" presId="urn:microsoft.com/office/officeart/2008/layout/HalfCircleOrganizationChart"/>
    <dgm:cxn modelId="{9BDDD50C-2233-41AE-94AB-BF92214EE7F2}" srcId="{25F2CD0E-D000-4AFD-A542-021A21E1CB1C}" destId="{8DBF6008-4CC6-4977-83AD-4FB5A5EB4076}" srcOrd="2" destOrd="0" parTransId="{A61AD0DB-7292-4BC0-9685-AC23CCA276DF}" sibTransId="{2D7D443C-CA88-41EE-B762-E86A35FB875C}"/>
    <dgm:cxn modelId="{FFFAD867-1475-43F9-95D3-4BF74E64BF97}" type="presOf" srcId="{1F2E39B8-FF15-40EC-A77C-5E718E5BA755}" destId="{94FBE1BB-BF7D-4506-9E42-198ECC02B6E6}" srcOrd="0" destOrd="0" presId="urn:microsoft.com/office/officeart/2008/layout/HalfCircleOrganizationChart"/>
    <dgm:cxn modelId="{BC17C871-4745-433E-BDB6-897FC8485586}" type="presOf" srcId="{25F2CD0E-D000-4AFD-A542-021A21E1CB1C}" destId="{E22BE19C-AF8F-4095-A189-63935B694D3C}" srcOrd="0" destOrd="0" presId="urn:microsoft.com/office/officeart/2008/layout/HalfCircleOrganizationChart"/>
    <dgm:cxn modelId="{CB7CF804-1615-46E7-A85A-827590CCCE77}" type="presOf" srcId="{61FFB98C-A44B-45F4-939F-74DF35D359FE}" destId="{05A0B5E8-6FAB-4037-96DB-409376AEA34C}" srcOrd="0" destOrd="0" presId="urn:microsoft.com/office/officeart/2008/layout/HalfCircleOrganizationChart"/>
    <dgm:cxn modelId="{74A7AD3B-1DF4-4E50-8DCB-4550FB121F6D}" srcId="{CB1375A8-E575-4D5C-9147-1C5A001B4C32}" destId="{25F2CD0E-D000-4AFD-A542-021A21E1CB1C}" srcOrd="0" destOrd="0" parTransId="{72B3D0B0-BC28-4B29-BC82-BCF396F980C1}" sibTransId="{B8B54CA3-4001-424A-A9D6-BCCE3CA45D9C}"/>
    <dgm:cxn modelId="{07A66CEA-3BEA-489E-9667-E0635C1297E5}" type="presOf" srcId="{9F61B614-83C5-4120-8BD1-53E1681A9DFE}" destId="{4C7BE3B0-FDFF-4B72-97F9-4F3783CC31BC}" srcOrd="1" destOrd="0" presId="urn:microsoft.com/office/officeart/2008/layout/HalfCircleOrganizationChart"/>
    <dgm:cxn modelId="{3863D957-65E4-416C-9D27-910A6E71A6F3}" srcId="{25F2CD0E-D000-4AFD-A542-021A21E1CB1C}" destId="{61FFB98C-A44B-45F4-939F-74DF35D359FE}" srcOrd="0" destOrd="0" parTransId="{C73E76D5-7C1D-4180-93C5-3617A34D9F4F}" sibTransId="{6470A543-6131-4F0C-8A25-4A96B1FC96D3}"/>
    <dgm:cxn modelId="{0FC60618-5A43-4F23-82F6-A18B734D248B}" type="presOf" srcId="{25F2CD0E-D000-4AFD-A542-021A21E1CB1C}" destId="{9CB42737-9485-4D16-B75B-F5752FDCD10A}" srcOrd="1" destOrd="0" presId="urn:microsoft.com/office/officeart/2008/layout/HalfCircleOrganizationChart"/>
    <dgm:cxn modelId="{0F036592-79D2-441C-9D82-40F716E4B811}" type="presOf" srcId="{CB1375A8-E575-4D5C-9147-1C5A001B4C32}" destId="{7E62C935-7127-4AE9-9811-E2638D926C09}" srcOrd="0" destOrd="0" presId="urn:microsoft.com/office/officeart/2008/layout/HalfCircleOrganizationChart"/>
    <dgm:cxn modelId="{E3A18B0E-83C5-4FB5-84F1-11386976B6B6}" type="presOf" srcId="{9F61B614-83C5-4120-8BD1-53E1681A9DFE}" destId="{F5B59979-9E57-473E-A03A-A3BC1D22F04F}" srcOrd="0" destOrd="0" presId="urn:microsoft.com/office/officeart/2008/layout/HalfCircleOrganizationChart"/>
    <dgm:cxn modelId="{50317D6F-10AF-4FD8-934D-8FA3380168F5}" type="presOf" srcId="{8DBF6008-4CC6-4977-83AD-4FB5A5EB4076}" destId="{5C3292A2-9FA8-4D34-9021-349FAFB707C3}" srcOrd="0" destOrd="0" presId="urn:microsoft.com/office/officeart/2008/layout/HalfCircleOrganizationChart"/>
    <dgm:cxn modelId="{A8996847-276E-4113-915D-A109C904CE7B}" type="presOf" srcId="{8DBF6008-4CC6-4977-83AD-4FB5A5EB4076}" destId="{B0DD5DB4-404B-4CC4-9E62-4793A1ADB1D1}" srcOrd="1" destOrd="0" presId="urn:microsoft.com/office/officeart/2008/layout/HalfCircleOrganizationChart"/>
    <dgm:cxn modelId="{3444B115-3869-40E3-A14E-22FDE49826EE}" srcId="{25F2CD0E-D000-4AFD-A542-021A21E1CB1C}" destId="{9F61B614-83C5-4120-8BD1-53E1681A9DFE}" srcOrd="1" destOrd="0" parTransId="{1F2E39B8-FF15-40EC-A77C-5E718E5BA755}" sibTransId="{20017CB8-A23D-40BD-99F3-C94BB2CE21A1}"/>
    <dgm:cxn modelId="{2617FFF2-F1D7-46E7-B941-0C5AEF4CF944}" type="presOf" srcId="{61FFB98C-A44B-45F4-939F-74DF35D359FE}" destId="{4D4068DD-A2C4-4253-A4CB-A21EF33BBD11}" srcOrd="1" destOrd="0" presId="urn:microsoft.com/office/officeart/2008/layout/HalfCircleOrganizationChart"/>
    <dgm:cxn modelId="{27CE6CAB-7705-4D43-91CD-6181F5EF3B0F}" type="presParOf" srcId="{7E62C935-7127-4AE9-9811-E2638D926C09}" destId="{6DEA23EB-2662-4C08-8924-97107852CC4F}" srcOrd="0" destOrd="0" presId="urn:microsoft.com/office/officeart/2008/layout/HalfCircleOrganizationChart"/>
    <dgm:cxn modelId="{33A79BA4-8614-44E5-9CED-14FD20AA1CB3}" type="presParOf" srcId="{6DEA23EB-2662-4C08-8924-97107852CC4F}" destId="{95518D1A-FB54-4E8E-B72A-4B66DFDB23E2}" srcOrd="0" destOrd="0" presId="urn:microsoft.com/office/officeart/2008/layout/HalfCircleOrganizationChart"/>
    <dgm:cxn modelId="{9C6D61CC-F294-44FA-B33A-7B8C8CAEE7CC}" type="presParOf" srcId="{95518D1A-FB54-4E8E-B72A-4B66DFDB23E2}" destId="{E22BE19C-AF8F-4095-A189-63935B694D3C}" srcOrd="0" destOrd="0" presId="urn:microsoft.com/office/officeart/2008/layout/HalfCircleOrganizationChart"/>
    <dgm:cxn modelId="{6A8DDBC2-8A8C-48D4-8825-0B4D043685D9}" type="presParOf" srcId="{95518D1A-FB54-4E8E-B72A-4B66DFDB23E2}" destId="{7445DDBB-F780-4B1B-A3BF-457FBD8CC070}" srcOrd="1" destOrd="0" presId="urn:microsoft.com/office/officeart/2008/layout/HalfCircleOrganizationChart"/>
    <dgm:cxn modelId="{B4839853-B1FC-4EE5-ADB1-BE30DB37CDD7}" type="presParOf" srcId="{95518D1A-FB54-4E8E-B72A-4B66DFDB23E2}" destId="{8C37B60F-899C-48D2-80F9-479578D4D95C}" srcOrd="2" destOrd="0" presId="urn:microsoft.com/office/officeart/2008/layout/HalfCircleOrganizationChart"/>
    <dgm:cxn modelId="{6DD7DFFE-4B09-4FF4-891F-228409DACDBC}" type="presParOf" srcId="{95518D1A-FB54-4E8E-B72A-4B66DFDB23E2}" destId="{9CB42737-9485-4D16-B75B-F5752FDCD10A}" srcOrd="3" destOrd="0" presId="urn:microsoft.com/office/officeart/2008/layout/HalfCircleOrganizationChart"/>
    <dgm:cxn modelId="{5E907D4A-1C2D-4C91-82DE-E99B4A02C78B}" type="presParOf" srcId="{6DEA23EB-2662-4C08-8924-97107852CC4F}" destId="{EC717F3D-3E25-4227-B02D-47D526F0E37D}" srcOrd="1" destOrd="0" presId="urn:microsoft.com/office/officeart/2008/layout/HalfCircleOrganizationChart"/>
    <dgm:cxn modelId="{C238F05E-234B-4268-80C7-A2ACF1EB1A18}" type="presParOf" srcId="{EC717F3D-3E25-4227-B02D-47D526F0E37D}" destId="{A44EEF67-F4BA-4C92-9F60-C35D18430C0F}" srcOrd="0" destOrd="0" presId="urn:microsoft.com/office/officeart/2008/layout/HalfCircleOrganizationChart"/>
    <dgm:cxn modelId="{2E1B9E5A-3B19-4DB6-977A-23C6F4151E51}" type="presParOf" srcId="{EC717F3D-3E25-4227-B02D-47D526F0E37D}" destId="{E9F4317A-E20A-4E50-A06A-0E9865DFEF5D}" srcOrd="1" destOrd="0" presId="urn:microsoft.com/office/officeart/2008/layout/HalfCircleOrganizationChart"/>
    <dgm:cxn modelId="{C45A912E-0B50-4AFF-9318-81B829CCC136}" type="presParOf" srcId="{E9F4317A-E20A-4E50-A06A-0E9865DFEF5D}" destId="{048A10C4-4B85-4383-92CE-244042F1C919}" srcOrd="0" destOrd="0" presId="urn:microsoft.com/office/officeart/2008/layout/HalfCircleOrganizationChart"/>
    <dgm:cxn modelId="{BC3B9DC0-78DF-49D1-A12A-E34A04C1F149}" type="presParOf" srcId="{048A10C4-4B85-4383-92CE-244042F1C919}" destId="{05A0B5E8-6FAB-4037-96DB-409376AEA34C}" srcOrd="0" destOrd="0" presId="urn:microsoft.com/office/officeart/2008/layout/HalfCircleOrganizationChart"/>
    <dgm:cxn modelId="{53365CC8-AF76-45EA-9583-A6295859C92A}" type="presParOf" srcId="{048A10C4-4B85-4383-92CE-244042F1C919}" destId="{B15B8CD7-1CAE-4E98-B5D0-9BF2DE327FA9}" srcOrd="1" destOrd="0" presId="urn:microsoft.com/office/officeart/2008/layout/HalfCircleOrganizationChart"/>
    <dgm:cxn modelId="{AE85E48A-2CD8-4ABB-8748-5BF8B031194B}" type="presParOf" srcId="{048A10C4-4B85-4383-92CE-244042F1C919}" destId="{6ECC21E8-5996-41A3-AFD2-42269E85A283}" srcOrd="2" destOrd="0" presId="urn:microsoft.com/office/officeart/2008/layout/HalfCircleOrganizationChart"/>
    <dgm:cxn modelId="{01CD27F7-7237-4F05-AC06-13E79831AD67}" type="presParOf" srcId="{048A10C4-4B85-4383-92CE-244042F1C919}" destId="{4D4068DD-A2C4-4253-A4CB-A21EF33BBD11}" srcOrd="3" destOrd="0" presId="urn:microsoft.com/office/officeart/2008/layout/HalfCircleOrganizationChart"/>
    <dgm:cxn modelId="{5675BDF8-56D4-4C29-A439-EE3BA02D0E6E}" type="presParOf" srcId="{E9F4317A-E20A-4E50-A06A-0E9865DFEF5D}" destId="{FA76C997-D270-47A8-865A-1762F48EC794}" srcOrd="1" destOrd="0" presId="urn:microsoft.com/office/officeart/2008/layout/HalfCircleOrganizationChart"/>
    <dgm:cxn modelId="{85FA53FB-B901-461C-B39E-7BAD271AACDB}" type="presParOf" srcId="{E9F4317A-E20A-4E50-A06A-0E9865DFEF5D}" destId="{9AE80875-2AC5-47FC-940C-4C7A6448244B}" srcOrd="2" destOrd="0" presId="urn:microsoft.com/office/officeart/2008/layout/HalfCircleOrganizationChart"/>
    <dgm:cxn modelId="{31059F0A-F5CD-4111-8DAD-D29E270F20B7}" type="presParOf" srcId="{EC717F3D-3E25-4227-B02D-47D526F0E37D}" destId="{94FBE1BB-BF7D-4506-9E42-198ECC02B6E6}" srcOrd="2" destOrd="0" presId="urn:microsoft.com/office/officeart/2008/layout/HalfCircleOrganizationChart"/>
    <dgm:cxn modelId="{7A161622-244B-4A44-9DD4-6BD7D709E34F}" type="presParOf" srcId="{EC717F3D-3E25-4227-B02D-47D526F0E37D}" destId="{D4E991D9-33FC-4DE9-92D7-1CF723B50B5D}" srcOrd="3" destOrd="0" presId="urn:microsoft.com/office/officeart/2008/layout/HalfCircleOrganizationChart"/>
    <dgm:cxn modelId="{D2248C5B-F38A-448D-96BD-1597ADC5B982}" type="presParOf" srcId="{D4E991D9-33FC-4DE9-92D7-1CF723B50B5D}" destId="{85512B89-CB51-46BB-A9AB-4E34AD387809}" srcOrd="0" destOrd="0" presId="urn:microsoft.com/office/officeart/2008/layout/HalfCircleOrganizationChart"/>
    <dgm:cxn modelId="{20E3C965-ACF1-43CF-AA69-F9ABBA30C463}" type="presParOf" srcId="{85512B89-CB51-46BB-A9AB-4E34AD387809}" destId="{F5B59979-9E57-473E-A03A-A3BC1D22F04F}" srcOrd="0" destOrd="0" presId="urn:microsoft.com/office/officeart/2008/layout/HalfCircleOrganizationChart"/>
    <dgm:cxn modelId="{1F32E139-8DE8-4CBE-9809-0B5EDB5E58FA}" type="presParOf" srcId="{85512B89-CB51-46BB-A9AB-4E34AD387809}" destId="{72436F30-FE38-43D3-8815-C6DC6596C45F}" srcOrd="1" destOrd="0" presId="urn:microsoft.com/office/officeart/2008/layout/HalfCircleOrganizationChart"/>
    <dgm:cxn modelId="{84257825-5BEA-4C48-A6A8-4D8D1ECDD159}" type="presParOf" srcId="{85512B89-CB51-46BB-A9AB-4E34AD387809}" destId="{69558AE2-0D8A-4D95-BE0B-52BA1B2783D1}" srcOrd="2" destOrd="0" presId="urn:microsoft.com/office/officeart/2008/layout/HalfCircleOrganizationChart"/>
    <dgm:cxn modelId="{0C249BE9-4E37-4A8D-91A7-5902827F1A87}" type="presParOf" srcId="{85512B89-CB51-46BB-A9AB-4E34AD387809}" destId="{4C7BE3B0-FDFF-4B72-97F9-4F3783CC31BC}" srcOrd="3" destOrd="0" presId="urn:microsoft.com/office/officeart/2008/layout/HalfCircleOrganizationChart"/>
    <dgm:cxn modelId="{011A68A2-1231-46DB-AC0C-EDFA8795CBB8}" type="presParOf" srcId="{D4E991D9-33FC-4DE9-92D7-1CF723B50B5D}" destId="{2FAF0758-CC8E-4699-8905-F72958854DA6}" srcOrd="1" destOrd="0" presId="urn:microsoft.com/office/officeart/2008/layout/HalfCircleOrganizationChart"/>
    <dgm:cxn modelId="{97913AE2-DC2C-429B-A531-B7170B34BDDD}" type="presParOf" srcId="{D4E991D9-33FC-4DE9-92D7-1CF723B50B5D}" destId="{7845984C-7CC6-4C0B-97BC-A4446F6ACFF2}" srcOrd="2" destOrd="0" presId="urn:microsoft.com/office/officeart/2008/layout/HalfCircleOrganizationChart"/>
    <dgm:cxn modelId="{EF9C8718-FB98-4887-822A-E6C23D7B01E7}" type="presParOf" srcId="{EC717F3D-3E25-4227-B02D-47D526F0E37D}" destId="{D4C25106-D8F6-4C17-AEDA-F1BC1E8AEB16}" srcOrd="4" destOrd="0" presId="urn:microsoft.com/office/officeart/2008/layout/HalfCircleOrganizationChart"/>
    <dgm:cxn modelId="{8840A96E-916D-443E-BC21-4CD952E2CD88}" type="presParOf" srcId="{EC717F3D-3E25-4227-B02D-47D526F0E37D}" destId="{CCCC54DE-6F18-40E5-9E78-E02665C21E3C}" srcOrd="5" destOrd="0" presId="urn:microsoft.com/office/officeart/2008/layout/HalfCircleOrganizationChart"/>
    <dgm:cxn modelId="{DC3D56AD-AF33-41D2-A063-A7237E5313C3}" type="presParOf" srcId="{CCCC54DE-6F18-40E5-9E78-E02665C21E3C}" destId="{9CF45862-2F6B-42CE-B16D-66FC23CDEB59}" srcOrd="0" destOrd="0" presId="urn:microsoft.com/office/officeart/2008/layout/HalfCircleOrganizationChart"/>
    <dgm:cxn modelId="{052E974F-0C45-404E-BD37-B8DC07F73257}" type="presParOf" srcId="{9CF45862-2F6B-42CE-B16D-66FC23CDEB59}" destId="{5C3292A2-9FA8-4D34-9021-349FAFB707C3}" srcOrd="0" destOrd="0" presId="urn:microsoft.com/office/officeart/2008/layout/HalfCircleOrganizationChart"/>
    <dgm:cxn modelId="{78F7F971-45F9-4EC7-851C-1B0BEF21496A}" type="presParOf" srcId="{9CF45862-2F6B-42CE-B16D-66FC23CDEB59}" destId="{D2CE1297-48E3-436A-B6BB-B482CFD41F7F}" srcOrd="1" destOrd="0" presId="urn:microsoft.com/office/officeart/2008/layout/HalfCircleOrganizationChart"/>
    <dgm:cxn modelId="{7F18150F-E21A-4FD4-8F0A-B70EB64CCFB7}" type="presParOf" srcId="{9CF45862-2F6B-42CE-B16D-66FC23CDEB59}" destId="{4826A425-1234-4FFD-B36D-BF209B5FC011}" srcOrd="2" destOrd="0" presId="urn:microsoft.com/office/officeart/2008/layout/HalfCircleOrganizationChart"/>
    <dgm:cxn modelId="{4D50DE5E-35E3-476C-A8F0-B9B5E342351C}" type="presParOf" srcId="{9CF45862-2F6B-42CE-B16D-66FC23CDEB59}" destId="{B0DD5DB4-404B-4CC4-9E62-4793A1ADB1D1}" srcOrd="3" destOrd="0" presId="urn:microsoft.com/office/officeart/2008/layout/HalfCircleOrganizationChart"/>
    <dgm:cxn modelId="{8469646D-CB77-487B-98DC-1377F3BB3F53}" type="presParOf" srcId="{CCCC54DE-6F18-40E5-9E78-E02665C21E3C}" destId="{AA1546BC-F931-47BF-86F0-4C3794E221ED}" srcOrd="1" destOrd="0" presId="urn:microsoft.com/office/officeart/2008/layout/HalfCircleOrganizationChart"/>
    <dgm:cxn modelId="{69AFED0C-E877-4EB5-ABB1-1D08F4A48687}" type="presParOf" srcId="{CCCC54DE-6F18-40E5-9E78-E02665C21E3C}" destId="{8F1E9197-A30F-4909-A5FF-0477D1926A5D}" srcOrd="2" destOrd="0" presId="urn:microsoft.com/office/officeart/2008/layout/HalfCircleOrganizationChart"/>
    <dgm:cxn modelId="{7B74D16E-40C7-4236-A7F5-63B722D9E022}" type="presParOf" srcId="{6DEA23EB-2662-4C08-8924-97107852CC4F}" destId="{8D605766-DD6B-4D81-8D52-E75291ED2903}" srcOrd="2" destOrd="0" presId="urn:microsoft.com/office/officeart/2008/layout/HalfCircleOrganization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198910D-0903-4336-945F-B8DD0803EAC9}" type="doc">
      <dgm:prSet loTypeId="urn:microsoft.com/office/officeart/2008/layout/PictureStrips" loCatId="list" qsTypeId="urn:microsoft.com/office/officeart/2005/8/quickstyle/simple1" qsCatId="simple" csTypeId="urn:microsoft.com/office/officeart/2005/8/colors/colorful5" csCatId="colorful" phldr="1"/>
      <dgm:spPr/>
      <dgm:t>
        <a:bodyPr/>
        <a:lstStyle/>
        <a:p>
          <a:endParaRPr lang="es-CO"/>
        </a:p>
      </dgm:t>
    </dgm:pt>
    <dgm:pt modelId="{8E901541-4052-4980-9FBA-BE1CBE0E19E1}">
      <dgm:prSet phldrT="[Texto]" custT="1"/>
      <dgm:spPr/>
      <dgm:t>
        <a:bodyPr/>
        <a:lstStyle/>
        <a:p>
          <a:r>
            <a:rPr lang="es-CO" sz="1600" b="1" dirty="0" smtClean="0"/>
            <a:t>Secretaría Técnica de Evaluación y Promoción Doc</a:t>
          </a:r>
          <a:r>
            <a:rPr lang="es-CO" sz="1600" dirty="0" smtClean="0"/>
            <a:t>ente</a:t>
          </a:r>
          <a:endParaRPr lang="es-CO" sz="1600" dirty="0"/>
        </a:p>
      </dgm:t>
    </dgm:pt>
    <dgm:pt modelId="{36FA371F-1857-4BA6-83A5-1071C375B830}" type="parTrans" cxnId="{07E0203E-2011-423D-9D40-FA12AB4FDAFE}">
      <dgm:prSet/>
      <dgm:spPr/>
      <dgm:t>
        <a:bodyPr/>
        <a:lstStyle/>
        <a:p>
          <a:endParaRPr lang="es-CO"/>
        </a:p>
      </dgm:t>
    </dgm:pt>
    <dgm:pt modelId="{849BBAB9-28F0-477A-A7D2-3E916EA0761E}" type="sibTrans" cxnId="{07E0203E-2011-423D-9D40-FA12AB4FDAFE}">
      <dgm:prSet/>
      <dgm:spPr/>
      <dgm:t>
        <a:bodyPr/>
        <a:lstStyle/>
        <a:p>
          <a:endParaRPr lang="es-CO"/>
        </a:p>
      </dgm:t>
    </dgm:pt>
    <dgm:pt modelId="{68CA20B2-B70E-4A38-BCAE-E95E5AA0B52B}">
      <dgm:prSet phldrT="[Texto]" custT="1"/>
      <dgm:spPr/>
      <dgm:t>
        <a:bodyPr/>
        <a:lstStyle/>
        <a:p>
          <a:r>
            <a:rPr lang="es-CO" sz="1600" b="1" dirty="0" smtClean="0"/>
            <a:t>Programa de Retención Estudiantil </a:t>
          </a:r>
          <a:r>
            <a:rPr lang="es-CO" sz="1600" b="1" dirty="0" err="1" smtClean="0"/>
            <a:t>Unillanista</a:t>
          </a:r>
          <a:r>
            <a:rPr lang="es-CO" sz="1600" b="1" dirty="0" smtClean="0"/>
            <a:t>-PREU</a:t>
          </a:r>
          <a:endParaRPr lang="es-CO" sz="1600" b="1" dirty="0"/>
        </a:p>
      </dgm:t>
    </dgm:pt>
    <dgm:pt modelId="{367B944E-AFC3-4677-A2D5-28B6E70BE44D}" type="parTrans" cxnId="{B9117B71-E1A0-4390-AF56-3E1C400EC189}">
      <dgm:prSet/>
      <dgm:spPr/>
      <dgm:t>
        <a:bodyPr/>
        <a:lstStyle/>
        <a:p>
          <a:endParaRPr lang="es-CO"/>
        </a:p>
      </dgm:t>
    </dgm:pt>
    <dgm:pt modelId="{D5D4EC37-3EFD-484E-93B7-E239D874672F}" type="sibTrans" cxnId="{B9117B71-E1A0-4390-AF56-3E1C400EC189}">
      <dgm:prSet/>
      <dgm:spPr/>
      <dgm:t>
        <a:bodyPr/>
        <a:lstStyle/>
        <a:p>
          <a:endParaRPr lang="es-CO"/>
        </a:p>
      </dgm:t>
    </dgm:pt>
    <dgm:pt modelId="{87902751-B3D3-4532-8E6C-FA38F1B33EA1}">
      <dgm:prSet phldrT="[Texto]" custT="1"/>
      <dgm:spPr/>
      <dgm:t>
        <a:bodyPr/>
        <a:lstStyle/>
        <a:p>
          <a:r>
            <a:rPr lang="es-CO" sz="1600" b="1" dirty="0" smtClean="0"/>
            <a:t>Oficina de Internacionalización y Relaciones Interinstitucionales-OIRI</a:t>
          </a:r>
          <a:endParaRPr lang="es-CO" sz="1600" b="1" dirty="0"/>
        </a:p>
      </dgm:t>
    </dgm:pt>
    <dgm:pt modelId="{27FA0BC5-8EBD-46A8-AEA1-31939B8C0F31}" type="parTrans" cxnId="{EBD521D1-6D1B-49C9-8DCE-35BB90E7E11B}">
      <dgm:prSet/>
      <dgm:spPr/>
      <dgm:t>
        <a:bodyPr/>
        <a:lstStyle/>
        <a:p>
          <a:endParaRPr lang="es-CO"/>
        </a:p>
      </dgm:t>
    </dgm:pt>
    <dgm:pt modelId="{399A9B40-5E6C-43B2-8418-B44D96C07702}" type="sibTrans" cxnId="{EBD521D1-6D1B-49C9-8DCE-35BB90E7E11B}">
      <dgm:prSet/>
      <dgm:spPr/>
      <dgm:t>
        <a:bodyPr/>
        <a:lstStyle/>
        <a:p>
          <a:endParaRPr lang="es-CO"/>
        </a:p>
      </dgm:t>
    </dgm:pt>
    <dgm:pt modelId="{6F465E41-BCB1-4280-ABBC-6012733493F6}">
      <dgm:prSet phldrT="[Texto]" custT="1"/>
      <dgm:spPr/>
      <dgm:t>
        <a:bodyPr/>
        <a:lstStyle/>
        <a:p>
          <a:r>
            <a:rPr lang="es-CO" sz="1600" b="1" dirty="0" smtClean="0"/>
            <a:t>Instituto de Educación a Distancia- IDEAD</a:t>
          </a:r>
          <a:endParaRPr lang="es-CO" sz="1600" b="1" dirty="0"/>
        </a:p>
      </dgm:t>
    </dgm:pt>
    <dgm:pt modelId="{849338AB-C3C9-4C4A-9CA8-88284AA23C4B}" type="parTrans" cxnId="{0469C117-371F-4E58-9F62-6F1C5356B319}">
      <dgm:prSet/>
      <dgm:spPr/>
      <dgm:t>
        <a:bodyPr/>
        <a:lstStyle/>
        <a:p>
          <a:endParaRPr lang="es-CO"/>
        </a:p>
      </dgm:t>
    </dgm:pt>
    <dgm:pt modelId="{21087166-5EC7-4F46-B473-E0CB7528D6B0}" type="sibTrans" cxnId="{0469C117-371F-4E58-9F62-6F1C5356B319}">
      <dgm:prSet/>
      <dgm:spPr/>
      <dgm:t>
        <a:bodyPr/>
        <a:lstStyle/>
        <a:p>
          <a:endParaRPr lang="es-CO"/>
        </a:p>
      </dgm:t>
    </dgm:pt>
    <dgm:pt modelId="{D0536D6B-01CF-43B2-83C3-39709C0F5A31}" type="pres">
      <dgm:prSet presAssocID="{4198910D-0903-4336-945F-B8DD0803EAC9}" presName="Name0" presStyleCnt="0">
        <dgm:presLayoutVars>
          <dgm:dir/>
          <dgm:resizeHandles val="exact"/>
        </dgm:presLayoutVars>
      </dgm:prSet>
      <dgm:spPr/>
      <dgm:t>
        <a:bodyPr/>
        <a:lstStyle/>
        <a:p>
          <a:endParaRPr lang="es-CO"/>
        </a:p>
      </dgm:t>
    </dgm:pt>
    <dgm:pt modelId="{A9DA567A-6EC0-4455-8255-46CAE7674365}" type="pres">
      <dgm:prSet presAssocID="{6F465E41-BCB1-4280-ABBC-6012733493F6}" presName="composite" presStyleCnt="0"/>
      <dgm:spPr/>
    </dgm:pt>
    <dgm:pt modelId="{9405DD4A-7903-4BD7-8A88-737ECA680596}" type="pres">
      <dgm:prSet presAssocID="{6F465E41-BCB1-4280-ABBC-6012733493F6}" presName="rect1" presStyleLbl="trAlignAcc1" presStyleIdx="0" presStyleCnt="4" custScaleY="128499" custLinFactNeighborX="4886" custLinFactNeighborY="-34602">
        <dgm:presLayoutVars>
          <dgm:bulletEnabled val="1"/>
        </dgm:presLayoutVars>
      </dgm:prSet>
      <dgm:spPr/>
      <dgm:t>
        <a:bodyPr/>
        <a:lstStyle/>
        <a:p>
          <a:endParaRPr lang="es-CO"/>
        </a:p>
      </dgm:t>
    </dgm:pt>
    <dgm:pt modelId="{F7605CFB-32B4-48D7-B71C-48E41768DC94}" type="pres">
      <dgm:prSet presAssocID="{6F465E41-BCB1-4280-ABBC-6012733493F6}" presName="rect2" presStyleLbl="fgImgPlace1" presStyleIdx="0" presStyleCnt="4" custLinFactNeighborX="-126" custLinFactNeighborY="-27077"/>
      <dgm:spPr>
        <a:blipFill rotWithShape="1">
          <a:blip xmlns:r="http://schemas.openxmlformats.org/officeDocument/2006/relationships" r:embed="rId1"/>
          <a:stretch>
            <a:fillRect/>
          </a:stretch>
        </a:blipFill>
      </dgm:spPr>
      <dgm:t>
        <a:bodyPr/>
        <a:lstStyle/>
        <a:p>
          <a:endParaRPr lang="es-CO"/>
        </a:p>
      </dgm:t>
    </dgm:pt>
    <dgm:pt modelId="{53943D0E-5246-4147-8FCD-ED4A02070869}" type="pres">
      <dgm:prSet presAssocID="{21087166-5EC7-4F46-B473-E0CB7528D6B0}" presName="sibTrans" presStyleCnt="0"/>
      <dgm:spPr/>
    </dgm:pt>
    <dgm:pt modelId="{16F2A857-EB40-46B7-85AD-478A81852014}" type="pres">
      <dgm:prSet presAssocID="{68CA20B2-B70E-4A38-BCAE-E95E5AA0B52B}" presName="composite" presStyleCnt="0"/>
      <dgm:spPr/>
    </dgm:pt>
    <dgm:pt modelId="{A27135D1-762D-4968-9D90-9129687D4A76}" type="pres">
      <dgm:prSet presAssocID="{68CA20B2-B70E-4A38-BCAE-E95E5AA0B52B}" presName="rect1" presStyleLbl="trAlignAcc1" presStyleIdx="1" presStyleCnt="4" custScaleX="90887" custScaleY="120085" custLinFactNeighborX="-5026" custLinFactNeighborY="-39948">
        <dgm:presLayoutVars>
          <dgm:bulletEnabled val="1"/>
        </dgm:presLayoutVars>
      </dgm:prSet>
      <dgm:spPr/>
      <dgm:t>
        <a:bodyPr/>
        <a:lstStyle/>
        <a:p>
          <a:endParaRPr lang="es-CO"/>
        </a:p>
      </dgm:t>
    </dgm:pt>
    <dgm:pt modelId="{EB3E3F01-D022-4A13-87C8-8F1644CD6D79}" type="pres">
      <dgm:prSet presAssocID="{68CA20B2-B70E-4A38-BCAE-E95E5AA0B52B}" presName="rect2" presStyleLbl="fgImgPlace1" presStyleIdx="1" presStyleCnt="4" custLinFactNeighborX="-12036" custLinFactNeighborY="-37866"/>
      <dgm:spPr>
        <a:blipFill rotWithShape="1">
          <a:blip xmlns:r="http://schemas.openxmlformats.org/officeDocument/2006/relationships" r:embed="rId2"/>
          <a:stretch>
            <a:fillRect/>
          </a:stretch>
        </a:blipFill>
      </dgm:spPr>
      <dgm:t>
        <a:bodyPr/>
        <a:lstStyle/>
        <a:p>
          <a:endParaRPr lang="es-CO"/>
        </a:p>
      </dgm:t>
    </dgm:pt>
    <dgm:pt modelId="{E041F374-3C2D-4D8B-A041-AA8715F4508C}" type="pres">
      <dgm:prSet presAssocID="{D5D4EC37-3EFD-484E-93B7-E239D874672F}" presName="sibTrans" presStyleCnt="0"/>
      <dgm:spPr/>
    </dgm:pt>
    <dgm:pt modelId="{2127EF66-B064-4122-A95F-4F70C9CE75CE}" type="pres">
      <dgm:prSet presAssocID="{87902751-B3D3-4532-8E6C-FA38F1B33EA1}" presName="composite" presStyleCnt="0"/>
      <dgm:spPr/>
    </dgm:pt>
    <dgm:pt modelId="{A7508EA0-EF8C-4B63-8A32-D4A06072C669}" type="pres">
      <dgm:prSet presAssocID="{87902751-B3D3-4532-8E6C-FA38F1B33EA1}" presName="rect1" presStyleLbl="trAlignAcc1" presStyleIdx="2" presStyleCnt="4" custScaleX="92444" custScaleY="126317" custLinFactNeighborX="2936" custLinFactNeighborY="-8338">
        <dgm:presLayoutVars>
          <dgm:bulletEnabled val="1"/>
        </dgm:presLayoutVars>
      </dgm:prSet>
      <dgm:spPr/>
      <dgm:t>
        <a:bodyPr/>
        <a:lstStyle/>
        <a:p>
          <a:endParaRPr lang="es-CO"/>
        </a:p>
      </dgm:t>
    </dgm:pt>
    <dgm:pt modelId="{BDE4BE46-67E8-4191-AAE6-D7DFAF1F2A2F}" type="pres">
      <dgm:prSet presAssocID="{87902751-B3D3-4532-8E6C-FA38F1B33EA1}" presName="rect2" presStyleLbl="fgImgPlace1" presStyleIdx="2" presStyleCnt="4" custScaleX="116835" custLinFactNeighborX="18973" custLinFactNeighborY="-29369"/>
      <dgm:spPr>
        <a:blipFill rotWithShape="1">
          <a:blip xmlns:r="http://schemas.openxmlformats.org/officeDocument/2006/relationships" r:embed="rId3"/>
          <a:stretch>
            <a:fillRect/>
          </a:stretch>
        </a:blipFill>
      </dgm:spPr>
      <dgm:t>
        <a:bodyPr/>
        <a:lstStyle/>
        <a:p>
          <a:endParaRPr lang="es-CO"/>
        </a:p>
      </dgm:t>
    </dgm:pt>
    <dgm:pt modelId="{A022E5EB-ADFE-4953-B9A9-3C5814533F9E}" type="pres">
      <dgm:prSet presAssocID="{399A9B40-5E6C-43B2-8418-B44D96C07702}" presName="sibTrans" presStyleCnt="0"/>
      <dgm:spPr/>
    </dgm:pt>
    <dgm:pt modelId="{A8E60175-84AF-45ED-A3F7-AE7B20247A32}" type="pres">
      <dgm:prSet presAssocID="{8E901541-4052-4980-9FBA-BE1CBE0E19E1}" presName="composite" presStyleCnt="0"/>
      <dgm:spPr/>
    </dgm:pt>
    <dgm:pt modelId="{8BE9D001-5CCC-49F4-9271-D15EB2ACC3BA}" type="pres">
      <dgm:prSet presAssocID="{8E901541-4052-4980-9FBA-BE1CBE0E19E1}" presName="rect1" presStyleLbl="trAlignAcc1" presStyleIdx="3" presStyleCnt="4" custScaleX="92517" custScaleY="145958" custLinFactNeighborX="1641" custLinFactNeighborY="-7590">
        <dgm:presLayoutVars>
          <dgm:bulletEnabled val="1"/>
        </dgm:presLayoutVars>
      </dgm:prSet>
      <dgm:spPr/>
      <dgm:t>
        <a:bodyPr/>
        <a:lstStyle/>
        <a:p>
          <a:endParaRPr lang="es-CO"/>
        </a:p>
      </dgm:t>
    </dgm:pt>
    <dgm:pt modelId="{DF60C6A0-5906-4D97-BB01-E6DA7FA6935C}" type="pres">
      <dgm:prSet presAssocID="{8E901541-4052-4980-9FBA-BE1CBE0E19E1}" presName="rect2" presStyleLbl="fgImgPlace1" presStyleIdx="3" presStyleCnt="4" custScaleX="103393" custLinFactNeighborX="27399" custLinFactNeighborY="-33348"/>
      <dgm:spPr>
        <a:blipFill rotWithShape="1">
          <a:blip xmlns:r="http://schemas.openxmlformats.org/officeDocument/2006/relationships" r:embed="rId4"/>
          <a:stretch>
            <a:fillRect/>
          </a:stretch>
        </a:blipFill>
      </dgm:spPr>
      <dgm:t>
        <a:bodyPr/>
        <a:lstStyle/>
        <a:p>
          <a:endParaRPr lang="es-CO"/>
        </a:p>
      </dgm:t>
    </dgm:pt>
  </dgm:ptLst>
  <dgm:cxnLst>
    <dgm:cxn modelId="{2B2FFF96-6F3F-48A5-9BE3-E52D75C70680}" type="presOf" srcId="{68CA20B2-B70E-4A38-BCAE-E95E5AA0B52B}" destId="{A27135D1-762D-4968-9D90-9129687D4A76}" srcOrd="0" destOrd="0" presId="urn:microsoft.com/office/officeart/2008/layout/PictureStrips"/>
    <dgm:cxn modelId="{CE74296C-575B-43FB-92F1-4061B5AFFE79}" type="presOf" srcId="{4198910D-0903-4336-945F-B8DD0803EAC9}" destId="{D0536D6B-01CF-43B2-83C3-39709C0F5A31}" srcOrd="0" destOrd="0" presId="urn:microsoft.com/office/officeart/2008/layout/PictureStrips"/>
    <dgm:cxn modelId="{B9117B71-E1A0-4390-AF56-3E1C400EC189}" srcId="{4198910D-0903-4336-945F-B8DD0803EAC9}" destId="{68CA20B2-B70E-4A38-BCAE-E95E5AA0B52B}" srcOrd="1" destOrd="0" parTransId="{367B944E-AFC3-4677-A2D5-28B6E70BE44D}" sibTransId="{D5D4EC37-3EFD-484E-93B7-E239D874672F}"/>
    <dgm:cxn modelId="{C1B50346-01A0-4D84-A9C9-58AD11AE1B33}" type="presOf" srcId="{6F465E41-BCB1-4280-ABBC-6012733493F6}" destId="{9405DD4A-7903-4BD7-8A88-737ECA680596}" srcOrd="0" destOrd="0" presId="urn:microsoft.com/office/officeart/2008/layout/PictureStrips"/>
    <dgm:cxn modelId="{EBD521D1-6D1B-49C9-8DCE-35BB90E7E11B}" srcId="{4198910D-0903-4336-945F-B8DD0803EAC9}" destId="{87902751-B3D3-4532-8E6C-FA38F1B33EA1}" srcOrd="2" destOrd="0" parTransId="{27FA0BC5-8EBD-46A8-AEA1-31939B8C0F31}" sibTransId="{399A9B40-5E6C-43B2-8418-B44D96C07702}"/>
    <dgm:cxn modelId="{07E0203E-2011-423D-9D40-FA12AB4FDAFE}" srcId="{4198910D-0903-4336-945F-B8DD0803EAC9}" destId="{8E901541-4052-4980-9FBA-BE1CBE0E19E1}" srcOrd="3" destOrd="0" parTransId="{36FA371F-1857-4BA6-83A5-1071C375B830}" sibTransId="{849BBAB9-28F0-477A-A7D2-3E916EA0761E}"/>
    <dgm:cxn modelId="{0469C117-371F-4E58-9F62-6F1C5356B319}" srcId="{4198910D-0903-4336-945F-B8DD0803EAC9}" destId="{6F465E41-BCB1-4280-ABBC-6012733493F6}" srcOrd="0" destOrd="0" parTransId="{849338AB-C3C9-4C4A-9CA8-88284AA23C4B}" sibTransId="{21087166-5EC7-4F46-B473-E0CB7528D6B0}"/>
    <dgm:cxn modelId="{2E4C91D0-BB83-49EF-A43E-4D87EF783DD5}" type="presOf" srcId="{8E901541-4052-4980-9FBA-BE1CBE0E19E1}" destId="{8BE9D001-5CCC-49F4-9271-D15EB2ACC3BA}" srcOrd="0" destOrd="0" presId="urn:microsoft.com/office/officeart/2008/layout/PictureStrips"/>
    <dgm:cxn modelId="{303E02DA-BB33-4F4B-A3B5-7534681745D4}" type="presOf" srcId="{87902751-B3D3-4532-8E6C-FA38F1B33EA1}" destId="{A7508EA0-EF8C-4B63-8A32-D4A06072C669}" srcOrd="0" destOrd="0" presId="urn:microsoft.com/office/officeart/2008/layout/PictureStrips"/>
    <dgm:cxn modelId="{3BCD481E-ECD3-4650-A855-5B26C37BF84A}" type="presParOf" srcId="{D0536D6B-01CF-43B2-83C3-39709C0F5A31}" destId="{A9DA567A-6EC0-4455-8255-46CAE7674365}" srcOrd="0" destOrd="0" presId="urn:microsoft.com/office/officeart/2008/layout/PictureStrips"/>
    <dgm:cxn modelId="{5434A6C3-ED91-4FB4-9B72-852451EE271D}" type="presParOf" srcId="{A9DA567A-6EC0-4455-8255-46CAE7674365}" destId="{9405DD4A-7903-4BD7-8A88-737ECA680596}" srcOrd="0" destOrd="0" presId="urn:microsoft.com/office/officeart/2008/layout/PictureStrips"/>
    <dgm:cxn modelId="{BD14641A-82B9-45B6-8886-E42CB0AA4AC0}" type="presParOf" srcId="{A9DA567A-6EC0-4455-8255-46CAE7674365}" destId="{F7605CFB-32B4-48D7-B71C-48E41768DC94}" srcOrd="1" destOrd="0" presId="urn:microsoft.com/office/officeart/2008/layout/PictureStrips"/>
    <dgm:cxn modelId="{B4B1FB26-C537-4EA5-9284-7C940B53B70E}" type="presParOf" srcId="{D0536D6B-01CF-43B2-83C3-39709C0F5A31}" destId="{53943D0E-5246-4147-8FCD-ED4A02070869}" srcOrd="1" destOrd="0" presId="urn:microsoft.com/office/officeart/2008/layout/PictureStrips"/>
    <dgm:cxn modelId="{65BA80D5-82B3-4E6E-A144-EA6BC5EEDB22}" type="presParOf" srcId="{D0536D6B-01CF-43B2-83C3-39709C0F5A31}" destId="{16F2A857-EB40-46B7-85AD-478A81852014}" srcOrd="2" destOrd="0" presId="urn:microsoft.com/office/officeart/2008/layout/PictureStrips"/>
    <dgm:cxn modelId="{36053EF5-3086-4ADA-AF5D-C882239FC1DA}" type="presParOf" srcId="{16F2A857-EB40-46B7-85AD-478A81852014}" destId="{A27135D1-762D-4968-9D90-9129687D4A76}" srcOrd="0" destOrd="0" presId="urn:microsoft.com/office/officeart/2008/layout/PictureStrips"/>
    <dgm:cxn modelId="{99A5AE50-0C73-4CFE-88FF-037949CE32BA}" type="presParOf" srcId="{16F2A857-EB40-46B7-85AD-478A81852014}" destId="{EB3E3F01-D022-4A13-87C8-8F1644CD6D79}" srcOrd="1" destOrd="0" presId="urn:microsoft.com/office/officeart/2008/layout/PictureStrips"/>
    <dgm:cxn modelId="{F229486D-483C-46AD-8B8D-E03A83826964}" type="presParOf" srcId="{D0536D6B-01CF-43B2-83C3-39709C0F5A31}" destId="{E041F374-3C2D-4D8B-A041-AA8715F4508C}" srcOrd="3" destOrd="0" presId="urn:microsoft.com/office/officeart/2008/layout/PictureStrips"/>
    <dgm:cxn modelId="{3BC3A6BF-47B7-4539-BA42-DC4A25CCAE10}" type="presParOf" srcId="{D0536D6B-01CF-43B2-83C3-39709C0F5A31}" destId="{2127EF66-B064-4122-A95F-4F70C9CE75CE}" srcOrd="4" destOrd="0" presId="urn:microsoft.com/office/officeart/2008/layout/PictureStrips"/>
    <dgm:cxn modelId="{D7F5CF38-D2B2-4EB8-BAF7-C57007D3FBD7}" type="presParOf" srcId="{2127EF66-B064-4122-A95F-4F70C9CE75CE}" destId="{A7508EA0-EF8C-4B63-8A32-D4A06072C669}" srcOrd="0" destOrd="0" presId="urn:microsoft.com/office/officeart/2008/layout/PictureStrips"/>
    <dgm:cxn modelId="{7E841105-164E-4A72-BE88-F493630D8510}" type="presParOf" srcId="{2127EF66-B064-4122-A95F-4F70C9CE75CE}" destId="{BDE4BE46-67E8-4191-AAE6-D7DFAF1F2A2F}" srcOrd="1" destOrd="0" presId="urn:microsoft.com/office/officeart/2008/layout/PictureStrips"/>
    <dgm:cxn modelId="{6F1E25A0-0883-4E1C-90CC-FC4468236E15}" type="presParOf" srcId="{D0536D6B-01CF-43B2-83C3-39709C0F5A31}" destId="{A022E5EB-ADFE-4953-B9A9-3C5814533F9E}" srcOrd="5" destOrd="0" presId="urn:microsoft.com/office/officeart/2008/layout/PictureStrips"/>
    <dgm:cxn modelId="{436A4946-9DB9-4313-B04F-46C65FED483D}" type="presParOf" srcId="{D0536D6B-01CF-43B2-83C3-39709C0F5A31}" destId="{A8E60175-84AF-45ED-A3F7-AE7B20247A32}" srcOrd="6" destOrd="0" presId="urn:microsoft.com/office/officeart/2008/layout/PictureStrips"/>
    <dgm:cxn modelId="{FC117835-F3A9-429B-86FA-948D2B335862}" type="presParOf" srcId="{A8E60175-84AF-45ED-A3F7-AE7B20247A32}" destId="{8BE9D001-5CCC-49F4-9271-D15EB2ACC3BA}" srcOrd="0" destOrd="0" presId="urn:microsoft.com/office/officeart/2008/layout/PictureStrips"/>
    <dgm:cxn modelId="{F0B31FE9-F93F-40FB-B139-FB64EF8F812C}" type="presParOf" srcId="{A8E60175-84AF-45ED-A3F7-AE7B20247A32}" destId="{DF60C6A0-5906-4D97-BB01-E6DA7FA6935C}"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C73CB8C-3396-4D71-A5DF-5B427FB9A134}" type="doc">
      <dgm:prSet loTypeId="urn:microsoft.com/office/officeart/2005/8/layout/radial5" loCatId="relationship" qsTypeId="urn:microsoft.com/office/officeart/2005/8/quickstyle/3d2" qsCatId="3D" csTypeId="urn:microsoft.com/office/officeart/2005/8/colors/colorful1" csCatId="colorful" phldr="1"/>
      <dgm:spPr/>
      <dgm:t>
        <a:bodyPr/>
        <a:lstStyle/>
        <a:p>
          <a:endParaRPr lang="es-CO"/>
        </a:p>
      </dgm:t>
    </dgm:pt>
    <dgm:pt modelId="{CDFFA5FA-5EF6-4317-A924-A5FB32AF0DBC}">
      <dgm:prSet phldrT="[Texto]" custT="1"/>
      <dgm:spPr/>
      <dgm:t>
        <a:bodyPr/>
        <a:lstStyle/>
        <a:p>
          <a:r>
            <a:rPr lang="es-CO" sz="3000" dirty="0" smtClean="0"/>
            <a:t>SIG</a:t>
          </a:r>
          <a:endParaRPr lang="es-CO" sz="3000" dirty="0"/>
        </a:p>
      </dgm:t>
    </dgm:pt>
    <dgm:pt modelId="{19A8C946-38BA-4EC9-8D63-3026926D682A}" type="parTrans" cxnId="{B6C7E38D-70DA-4501-9812-3065ECBA04EC}">
      <dgm:prSet/>
      <dgm:spPr/>
      <dgm:t>
        <a:bodyPr/>
        <a:lstStyle/>
        <a:p>
          <a:endParaRPr lang="es-CO" sz="1400"/>
        </a:p>
      </dgm:t>
    </dgm:pt>
    <dgm:pt modelId="{FA4F786A-8859-4D49-91A8-701E2FE1C7A5}" type="sibTrans" cxnId="{B6C7E38D-70DA-4501-9812-3065ECBA04EC}">
      <dgm:prSet/>
      <dgm:spPr/>
      <dgm:t>
        <a:bodyPr/>
        <a:lstStyle/>
        <a:p>
          <a:endParaRPr lang="es-CO" sz="1400"/>
        </a:p>
      </dgm:t>
    </dgm:pt>
    <dgm:pt modelId="{A8BF90C8-151F-4298-AD01-88D9CFAE155C}">
      <dgm:prSet phldrT="[Texto]" custT="1"/>
      <dgm:spPr/>
      <dgm:t>
        <a:bodyPr/>
        <a:lstStyle/>
        <a:p>
          <a:pPr algn="ctr"/>
          <a:r>
            <a:rPr lang="es-CO" sz="1400" dirty="0" smtClean="0"/>
            <a:t>AAC PA</a:t>
          </a:r>
        </a:p>
        <a:p>
          <a:pPr algn="ctr"/>
          <a:r>
            <a:rPr lang="es-CO" sz="1000" dirty="0" smtClean="0"/>
            <a:t>(Lineamientos MEN y CNA)</a:t>
          </a:r>
          <a:endParaRPr lang="es-CO" sz="1000" dirty="0"/>
        </a:p>
      </dgm:t>
    </dgm:pt>
    <dgm:pt modelId="{0115AFFC-EAED-4E51-A10A-508E08BE1ECE}" type="parTrans" cxnId="{DDD7255A-8482-47A9-A633-7D3E288ED8FF}">
      <dgm:prSet custT="1"/>
      <dgm:spPr/>
      <dgm:t>
        <a:bodyPr/>
        <a:lstStyle/>
        <a:p>
          <a:endParaRPr lang="es-CO" sz="1400"/>
        </a:p>
      </dgm:t>
    </dgm:pt>
    <dgm:pt modelId="{126264B4-6C41-4ECE-B9F4-F04D3FB6248A}" type="sibTrans" cxnId="{DDD7255A-8482-47A9-A633-7D3E288ED8FF}">
      <dgm:prSet/>
      <dgm:spPr/>
      <dgm:t>
        <a:bodyPr/>
        <a:lstStyle/>
        <a:p>
          <a:endParaRPr lang="es-CO" sz="1400"/>
        </a:p>
      </dgm:t>
    </dgm:pt>
    <dgm:pt modelId="{38549CDF-9308-4766-A4FA-DEF27C389E84}">
      <dgm:prSet phldrT="[Texto]" custT="1"/>
      <dgm:spPr/>
      <dgm:t>
        <a:bodyPr/>
        <a:lstStyle/>
        <a:p>
          <a:r>
            <a:rPr lang="es-CO" sz="1400" dirty="0" smtClean="0"/>
            <a:t>Sistema de Gestión de la Calidad</a:t>
          </a:r>
        </a:p>
        <a:p>
          <a:r>
            <a:rPr lang="es-CO" sz="1000" dirty="0" smtClean="0"/>
            <a:t>(NTC GP1000:2009)</a:t>
          </a:r>
          <a:endParaRPr lang="es-CO" sz="1000" dirty="0"/>
        </a:p>
      </dgm:t>
    </dgm:pt>
    <dgm:pt modelId="{8610A646-637D-4E1F-8B88-29C8CCF638C6}" type="parTrans" cxnId="{558885F3-407A-46E1-B32D-8096F4CD38EC}">
      <dgm:prSet custT="1"/>
      <dgm:spPr/>
      <dgm:t>
        <a:bodyPr/>
        <a:lstStyle/>
        <a:p>
          <a:endParaRPr lang="es-CO" sz="1400"/>
        </a:p>
      </dgm:t>
    </dgm:pt>
    <dgm:pt modelId="{93B125C5-C6AD-4F04-915C-065FC399124A}" type="sibTrans" cxnId="{558885F3-407A-46E1-B32D-8096F4CD38EC}">
      <dgm:prSet/>
      <dgm:spPr/>
      <dgm:t>
        <a:bodyPr/>
        <a:lstStyle/>
        <a:p>
          <a:endParaRPr lang="es-CO" sz="1400"/>
        </a:p>
      </dgm:t>
    </dgm:pt>
    <dgm:pt modelId="{AC677971-E93D-4681-AE6B-8238B51C9D9A}">
      <dgm:prSet phldrT="[Texto]" custT="1"/>
      <dgm:spPr/>
      <dgm:t>
        <a:bodyPr/>
        <a:lstStyle/>
        <a:p>
          <a:r>
            <a:rPr lang="es-CO" sz="1250" dirty="0" smtClean="0"/>
            <a:t>Sistema de Gestión en Seguridad y Salud en el Trabajo</a:t>
          </a:r>
        </a:p>
        <a:p>
          <a:r>
            <a:rPr lang="es-CO" sz="900" dirty="0" smtClean="0"/>
            <a:t>(</a:t>
          </a:r>
          <a:r>
            <a:rPr lang="es-CO" sz="900" dirty="0" err="1" smtClean="0"/>
            <a:t>Dec</a:t>
          </a:r>
          <a:r>
            <a:rPr lang="es-CO" sz="900" dirty="0" smtClean="0"/>
            <a:t> 1072/2015</a:t>
          </a:r>
        </a:p>
        <a:p>
          <a:r>
            <a:rPr lang="es-CO" sz="900" dirty="0" smtClean="0"/>
            <a:t>En proceso)</a:t>
          </a:r>
          <a:endParaRPr lang="es-CO" sz="900" dirty="0"/>
        </a:p>
      </dgm:t>
    </dgm:pt>
    <dgm:pt modelId="{2529CB74-851F-49D0-BCD4-ADE414D486F3}" type="parTrans" cxnId="{E2811921-FA9A-41CC-A57E-51E03B595945}">
      <dgm:prSet custT="1"/>
      <dgm:spPr/>
      <dgm:t>
        <a:bodyPr/>
        <a:lstStyle/>
        <a:p>
          <a:endParaRPr lang="es-CO" sz="1400"/>
        </a:p>
      </dgm:t>
    </dgm:pt>
    <dgm:pt modelId="{89C5133A-55DD-4832-96D7-7FF37C8A910D}" type="sibTrans" cxnId="{E2811921-FA9A-41CC-A57E-51E03B595945}">
      <dgm:prSet/>
      <dgm:spPr/>
      <dgm:t>
        <a:bodyPr/>
        <a:lstStyle/>
        <a:p>
          <a:endParaRPr lang="es-CO" sz="1400"/>
        </a:p>
      </dgm:t>
    </dgm:pt>
    <dgm:pt modelId="{B7361D5E-B24B-4886-9D35-467B09F687DF}">
      <dgm:prSet phldrT="[Texto]" custT="1"/>
      <dgm:spPr/>
      <dgm:t>
        <a:bodyPr/>
        <a:lstStyle/>
        <a:p>
          <a:pPr algn="ctr"/>
          <a:r>
            <a:rPr lang="es-CO" sz="1250" dirty="0" smtClean="0"/>
            <a:t>Sistema de Gestión Ambiental</a:t>
          </a:r>
          <a:r>
            <a:rPr lang="es-CO" sz="1400" dirty="0" smtClean="0"/>
            <a:t> </a:t>
          </a:r>
        </a:p>
        <a:p>
          <a:pPr algn="ctr"/>
          <a:r>
            <a:rPr lang="es-CO" sz="900" dirty="0" smtClean="0"/>
            <a:t>(ISO 14001:2015</a:t>
          </a:r>
        </a:p>
        <a:p>
          <a:pPr algn="ctr"/>
          <a:r>
            <a:rPr lang="es-CO" sz="900" dirty="0" smtClean="0"/>
            <a:t>En proceso)</a:t>
          </a:r>
          <a:endParaRPr lang="es-CO" sz="900" dirty="0"/>
        </a:p>
      </dgm:t>
    </dgm:pt>
    <dgm:pt modelId="{B3BC5978-86FE-4D9A-A757-F7EA6570E9E0}" type="parTrans" cxnId="{F14E9190-0C5C-48E9-BE3C-7922588E3645}">
      <dgm:prSet custT="1"/>
      <dgm:spPr/>
      <dgm:t>
        <a:bodyPr/>
        <a:lstStyle/>
        <a:p>
          <a:endParaRPr lang="es-CO" sz="1400"/>
        </a:p>
      </dgm:t>
    </dgm:pt>
    <dgm:pt modelId="{283D54AF-DA0F-4E9A-B3F6-227EEF20BD7B}" type="sibTrans" cxnId="{F14E9190-0C5C-48E9-BE3C-7922588E3645}">
      <dgm:prSet/>
      <dgm:spPr/>
      <dgm:t>
        <a:bodyPr/>
        <a:lstStyle/>
        <a:p>
          <a:endParaRPr lang="es-CO" sz="1400"/>
        </a:p>
      </dgm:t>
    </dgm:pt>
    <dgm:pt modelId="{A8A6802E-6B6B-47BC-AF2F-27E9FD6A96C7}">
      <dgm:prSet phldrT="[Texto]" custT="1"/>
      <dgm:spPr>
        <a:solidFill>
          <a:srgbClr val="3366FF"/>
        </a:solidFill>
      </dgm:spPr>
      <dgm:t>
        <a:bodyPr/>
        <a:lstStyle/>
        <a:p>
          <a:r>
            <a:rPr lang="es-CO" sz="1400" dirty="0" smtClean="0"/>
            <a:t>MECI</a:t>
          </a:r>
          <a:endParaRPr lang="es-CO" sz="1400" dirty="0"/>
        </a:p>
      </dgm:t>
    </dgm:pt>
    <dgm:pt modelId="{697C8F9C-847C-4ED9-8534-DB1CCA96201C}" type="parTrans" cxnId="{11C633BF-E5ED-4512-925C-CB338D8911BB}">
      <dgm:prSet/>
      <dgm:spPr/>
      <dgm:t>
        <a:bodyPr/>
        <a:lstStyle/>
        <a:p>
          <a:endParaRPr lang="es-CO"/>
        </a:p>
      </dgm:t>
    </dgm:pt>
    <dgm:pt modelId="{0AD22392-77F1-4E47-9CD4-A6E2B4B4D248}" type="sibTrans" cxnId="{11C633BF-E5ED-4512-925C-CB338D8911BB}">
      <dgm:prSet/>
      <dgm:spPr/>
      <dgm:t>
        <a:bodyPr/>
        <a:lstStyle/>
        <a:p>
          <a:endParaRPr lang="es-CO"/>
        </a:p>
      </dgm:t>
    </dgm:pt>
    <dgm:pt modelId="{AFB40BF6-03D4-4F2B-A2E1-D8EC9C573F35}">
      <dgm:prSet phldrT="[Texto]" custT="1"/>
      <dgm:spPr/>
      <dgm:t>
        <a:bodyPr/>
        <a:lstStyle/>
        <a:p>
          <a:r>
            <a:rPr lang="es-CO" sz="1400" dirty="0" smtClean="0"/>
            <a:t>SISTEDA</a:t>
          </a:r>
          <a:endParaRPr lang="es-CO" sz="1400" dirty="0"/>
        </a:p>
      </dgm:t>
    </dgm:pt>
    <dgm:pt modelId="{1189CF61-5F11-4EF5-8300-6AB9BA8BA276}" type="sibTrans" cxnId="{EFC07D63-254C-4390-A65D-29C345F21199}">
      <dgm:prSet/>
      <dgm:spPr/>
      <dgm:t>
        <a:bodyPr/>
        <a:lstStyle/>
        <a:p>
          <a:endParaRPr lang="es-CO" sz="1400"/>
        </a:p>
      </dgm:t>
    </dgm:pt>
    <dgm:pt modelId="{334AEEF4-5242-4A54-989D-E47077909D05}" type="parTrans" cxnId="{EFC07D63-254C-4390-A65D-29C345F21199}">
      <dgm:prSet custT="1"/>
      <dgm:spPr/>
      <dgm:t>
        <a:bodyPr/>
        <a:lstStyle/>
        <a:p>
          <a:endParaRPr lang="es-CO" sz="1400"/>
        </a:p>
      </dgm:t>
    </dgm:pt>
    <dgm:pt modelId="{47865FD1-FE1E-4DA6-98A2-16D84BDD8694}" type="pres">
      <dgm:prSet presAssocID="{0C73CB8C-3396-4D71-A5DF-5B427FB9A134}" presName="Name0" presStyleCnt="0">
        <dgm:presLayoutVars>
          <dgm:chMax val="1"/>
          <dgm:dir/>
          <dgm:animLvl val="ctr"/>
          <dgm:resizeHandles val="exact"/>
        </dgm:presLayoutVars>
      </dgm:prSet>
      <dgm:spPr/>
      <dgm:t>
        <a:bodyPr/>
        <a:lstStyle/>
        <a:p>
          <a:endParaRPr lang="es-CO"/>
        </a:p>
      </dgm:t>
    </dgm:pt>
    <dgm:pt modelId="{E2189AC8-92A3-4761-8114-EE6CA0C598FF}" type="pres">
      <dgm:prSet presAssocID="{CDFFA5FA-5EF6-4317-A924-A5FB32AF0DBC}" presName="centerShape" presStyleLbl="node0" presStyleIdx="0" presStyleCnt="1"/>
      <dgm:spPr/>
      <dgm:t>
        <a:bodyPr/>
        <a:lstStyle/>
        <a:p>
          <a:endParaRPr lang="es-CO"/>
        </a:p>
      </dgm:t>
    </dgm:pt>
    <dgm:pt modelId="{478ACEC0-F48A-497E-8648-85F323B15603}" type="pres">
      <dgm:prSet presAssocID="{8610A646-637D-4E1F-8B88-29C8CCF638C6}" presName="parTrans" presStyleLbl="sibTrans2D1" presStyleIdx="0" presStyleCnt="6"/>
      <dgm:spPr/>
      <dgm:t>
        <a:bodyPr/>
        <a:lstStyle/>
        <a:p>
          <a:endParaRPr lang="es-CO"/>
        </a:p>
      </dgm:t>
    </dgm:pt>
    <dgm:pt modelId="{5511605D-B08D-48CC-B87D-F496789CAF36}" type="pres">
      <dgm:prSet presAssocID="{8610A646-637D-4E1F-8B88-29C8CCF638C6}" presName="connectorText" presStyleLbl="sibTrans2D1" presStyleIdx="0" presStyleCnt="6"/>
      <dgm:spPr/>
      <dgm:t>
        <a:bodyPr/>
        <a:lstStyle/>
        <a:p>
          <a:endParaRPr lang="es-CO"/>
        </a:p>
      </dgm:t>
    </dgm:pt>
    <dgm:pt modelId="{0405CF28-C236-4039-ABE6-31511AE3E178}" type="pres">
      <dgm:prSet presAssocID="{38549CDF-9308-4766-A4FA-DEF27C389E84}" presName="node" presStyleLbl="node1" presStyleIdx="0" presStyleCnt="6" custScaleX="167173">
        <dgm:presLayoutVars>
          <dgm:bulletEnabled val="1"/>
        </dgm:presLayoutVars>
      </dgm:prSet>
      <dgm:spPr/>
      <dgm:t>
        <a:bodyPr/>
        <a:lstStyle/>
        <a:p>
          <a:endParaRPr lang="es-CO"/>
        </a:p>
      </dgm:t>
    </dgm:pt>
    <dgm:pt modelId="{A70BC67D-3A97-455A-BE22-72BA2EC2AE13}" type="pres">
      <dgm:prSet presAssocID="{0115AFFC-EAED-4E51-A10A-508E08BE1ECE}" presName="parTrans" presStyleLbl="sibTrans2D1" presStyleIdx="1" presStyleCnt="6"/>
      <dgm:spPr/>
      <dgm:t>
        <a:bodyPr/>
        <a:lstStyle/>
        <a:p>
          <a:endParaRPr lang="es-CO"/>
        </a:p>
      </dgm:t>
    </dgm:pt>
    <dgm:pt modelId="{5E309137-4EA4-49B7-8A30-6965ECC4CA8B}" type="pres">
      <dgm:prSet presAssocID="{0115AFFC-EAED-4E51-A10A-508E08BE1ECE}" presName="connectorText" presStyleLbl="sibTrans2D1" presStyleIdx="1" presStyleCnt="6"/>
      <dgm:spPr/>
      <dgm:t>
        <a:bodyPr/>
        <a:lstStyle/>
        <a:p>
          <a:endParaRPr lang="es-CO"/>
        </a:p>
      </dgm:t>
    </dgm:pt>
    <dgm:pt modelId="{BC8E634F-A52A-429C-A013-FE65A15F36B9}" type="pres">
      <dgm:prSet presAssocID="{A8BF90C8-151F-4298-AD01-88D9CFAE155C}" presName="node" presStyleLbl="node1" presStyleIdx="1" presStyleCnt="6" custScaleX="159704" custRadScaleRad="116647" custRadScaleInc="34326">
        <dgm:presLayoutVars>
          <dgm:bulletEnabled val="1"/>
        </dgm:presLayoutVars>
      </dgm:prSet>
      <dgm:spPr/>
      <dgm:t>
        <a:bodyPr/>
        <a:lstStyle/>
        <a:p>
          <a:endParaRPr lang="es-CO"/>
        </a:p>
      </dgm:t>
    </dgm:pt>
    <dgm:pt modelId="{E13FCC76-7EEE-4B1E-B935-BAF1C6F30406}" type="pres">
      <dgm:prSet presAssocID="{B3BC5978-86FE-4D9A-A757-F7EA6570E9E0}" presName="parTrans" presStyleLbl="sibTrans2D1" presStyleIdx="2" presStyleCnt="6"/>
      <dgm:spPr/>
      <dgm:t>
        <a:bodyPr/>
        <a:lstStyle/>
        <a:p>
          <a:endParaRPr lang="es-CO"/>
        </a:p>
      </dgm:t>
    </dgm:pt>
    <dgm:pt modelId="{8BE5406C-8420-4196-8A17-DFBEBB4CA5B2}" type="pres">
      <dgm:prSet presAssocID="{B3BC5978-86FE-4D9A-A757-F7EA6570E9E0}" presName="connectorText" presStyleLbl="sibTrans2D1" presStyleIdx="2" presStyleCnt="6"/>
      <dgm:spPr/>
      <dgm:t>
        <a:bodyPr/>
        <a:lstStyle/>
        <a:p>
          <a:endParaRPr lang="es-CO"/>
        </a:p>
      </dgm:t>
    </dgm:pt>
    <dgm:pt modelId="{1F7DBA3A-976E-4E14-AE1D-A005F918B96C}" type="pres">
      <dgm:prSet presAssocID="{B7361D5E-B24B-4886-9D35-467B09F687DF}" presName="node" presStyleLbl="node1" presStyleIdx="2" presStyleCnt="6" custScaleX="150945" custRadScaleRad="123644" custRadScaleInc="-24799">
        <dgm:presLayoutVars>
          <dgm:bulletEnabled val="1"/>
        </dgm:presLayoutVars>
      </dgm:prSet>
      <dgm:spPr/>
      <dgm:t>
        <a:bodyPr/>
        <a:lstStyle/>
        <a:p>
          <a:endParaRPr lang="es-CO"/>
        </a:p>
      </dgm:t>
    </dgm:pt>
    <dgm:pt modelId="{C42D9A59-26D5-42EA-95BA-4460E8E89842}" type="pres">
      <dgm:prSet presAssocID="{2529CB74-851F-49D0-BCD4-ADE414D486F3}" presName="parTrans" presStyleLbl="sibTrans2D1" presStyleIdx="3" presStyleCnt="6"/>
      <dgm:spPr/>
      <dgm:t>
        <a:bodyPr/>
        <a:lstStyle/>
        <a:p>
          <a:endParaRPr lang="es-CO"/>
        </a:p>
      </dgm:t>
    </dgm:pt>
    <dgm:pt modelId="{55A59A28-B2EE-40BA-8D22-86B3A532B58D}" type="pres">
      <dgm:prSet presAssocID="{2529CB74-851F-49D0-BCD4-ADE414D486F3}" presName="connectorText" presStyleLbl="sibTrans2D1" presStyleIdx="3" presStyleCnt="6"/>
      <dgm:spPr/>
      <dgm:t>
        <a:bodyPr/>
        <a:lstStyle/>
        <a:p>
          <a:endParaRPr lang="es-CO"/>
        </a:p>
      </dgm:t>
    </dgm:pt>
    <dgm:pt modelId="{E613E4F9-F304-47A4-A47A-D8A0AA8E1B2A}" type="pres">
      <dgm:prSet presAssocID="{AC677971-E93D-4681-AE6B-8238B51C9D9A}" presName="node" presStyleLbl="node1" presStyleIdx="3" presStyleCnt="6" custScaleX="161315" custRadScaleRad="100158" custRadScaleInc="151">
        <dgm:presLayoutVars>
          <dgm:bulletEnabled val="1"/>
        </dgm:presLayoutVars>
      </dgm:prSet>
      <dgm:spPr/>
      <dgm:t>
        <a:bodyPr/>
        <a:lstStyle/>
        <a:p>
          <a:endParaRPr lang="es-CO"/>
        </a:p>
      </dgm:t>
    </dgm:pt>
    <dgm:pt modelId="{EB88B613-449B-4655-AEA6-AFC8CCBA4CC2}" type="pres">
      <dgm:prSet presAssocID="{334AEEF4-5242-4A54-989D-E47077909D05}" presName="parTrans" presStyleLbl="sibTrans2D1" presStyleIdx="4" presStyleCnt="6"/>
      <dgm:spPr/>
      <dgm:t>
        <a:bodyPr/>
        <a:lstStyle/>
        <a:p>
          <a:endParaRPr lang="es-CO"/>
        </a:p>
      </dgm:t>
    </dgm:pt>
    <dgm:pt modelId="{F7C701C1-30DA-48A2-A50A-502E3F6121D1}" type="pres">
      <dgm:prSet presAssocID="{334AEEF4-5242-4A54-989D-E47077909D05}" presName="connectorText" presStyleLbl="sibTrans2D1" presStyleIdx="4" presStyleCnt="6"/>
      <dgm:spPr/>
      <dgm:t>
        <a:bodyPr/>
        <a:lstStyle/>
        <a:p>
          <a:endParaRPr lang="es-CO"/>
        </a:p>
      </dgm:t>
    </dgm:pt>
    <dgm:pt modelId="{88C8BFCB-A8F8-4D2F-A8F0-FD045AB6DEB5}" type="pres">
      <dgm:prSet presAssocID="{AFB40BF6-03D4-4F2B-A2E1-D8EC9C573F35}" presName="node" presStyleLbl="node1" presStyleIdx="4" presStyleCnt="6" custScaleX="155589" custRadScaleRad="117466" custRadScaleInc="27757">
        <dgm:presLayoutVars>
          <dgm:bulletEnabled val="1"/>
        </dgm:presLayoutVars>
      </dgm:prSet>
      <dgm:spPr/>
      <dgm:t>
        <a:bodyPr/>
        <a:lstStyle/>
        <a:p>
          <a:endParaRPr lang="es-CO"/>
        </a:p>
      </dgm:t>
    </dgm:pt>
    <dgm:pt modelId="{88AA2E09-24B0-4FA1-B094-6254502F50FA}" type="pres">
      <dgm:prSet presAssocID="{697C8F9C-847C-4ED9-8534-DB1CCA96201C}" presName="parTrans" presStyleLbl="sibTrans2D1" presStyleIdx="5" presStyleCnt="6"/>
      <dgm:spPr/>
      <dgm:t>
        <a:bodyPr/>
        <a:lstStyle/>
        <a:p>
          <a:endParaRPr lang="es-CO"/>
        </a:p>
      </dgm:t>
    </dgm:pt>
    <dgm:pt modelId="{3C85EE3F-CC90-4B25-B754-C67439AF7234}" type="pres">
      <dgm:prSet presAssocID="{697C8F9C-847C-4ED9-8534-DB1CCA96201C}" presName="connectorText" presStyleLbl="sibTrans2D1" presStyleIdx="5" presStyleCnt="6"/>
      <dgm:spPr/>
      <dgm:t>
        <a:bodyPr/>
        <a:lstStyle/>
        <a:p>
          <a:endParaRPr lang="es-CO"/>
        </a:p>
      </dgm:t>
    </dgm:pt>
    <dgm:pt modelId="{D95F6723-46ED-4C9F-9DC5-8F79CB683B13}" type="pres">
      <dgm:prSet presAssocID="{A8A6802E-6B6B-47BC-AF2F-27E9FD6A96C7}" presName="node" presStyleLbl="node1" presStyleIdx="5" presStyleCnt="6" custScaleX="164713" custRadScaleRad="113960" custRadScaleInc="-39904">
        <dgm:presLayoutVars>
          <dgm:bulletEnabled val="1"/>
        </dgm:presLayoutVars>
      </dgm:prSet>
      <dgm:spPr/>
      <dgm:t>
        <a:bodyPr/>
        <a:lstStyle/>
        <a:p>
          <a:endParaRPr lang="es-CO"/>
        </a:p>
      </dgm:t>
    </dgm:pt>
  </dgm:ptLst>
  <dgm:cxnLst>
    <dgm:cxn modelId="{A1F638F4-F3D9-4C44-BB1F-F2811D35EB55}" type="presOf" srcId="{8610A646-637D-4E1F-8B88-29C8CCF638C6}" destId="{5511605D-B08D-48CC-B87D-F496789CAF36}" srcOrd="1" destOrd="0" presId="urn:microsoft.com/office/officeart/2005/8/layout/radial5"/>
    <dgm:cxn modelId="{E6ABD54E-83B6-4670-B69D-6E91C69310EC}" type="presOf" srcId="{334AEEF4-5242-4A54-989D-E47077909D05}" destId="{F7C701C1-30DA-48A2-A50A-502E3F6121D1}" srcOrd="1" destOrd="0" presId="urn:microsoft.com/office/officeart/2005/8/layout/radial5"/>
    <dgm:cxn modelId="{DDC39FBD-F52F-4950-871F-1E213F9B8EF6}" type="presOf" srcId="{B7361D5E-B24B-4886-9D35-467B09F687DF}" destId="{1F7DBA3A-976E-4E14-AE1D-A005F918B96C}" srcOrd="0" destOrd="0" presId="urn:microsoft.com/office/officeart/2005/8/layout/radial5"/>
    <dgm:cxn modelId="{F14E9190-0C5C-48E9-BE3C-7922588E3645}" srcId="{CDFFA5FA-5EF6-4317-A924-A5FB32AF0DBC}" destId="{B7361D5E-B24B-4886-9D35-467B09F687DF}" srcOrd="2" destOrd="0" parTransId="{B3BC5978-86FE-4D9A-A757-F7EA6570E9E0}" sibTransId="{283D54AF-DA0F-4E9A-B3F6-227EEF20BD7B}"/>
    <dgm:cxn modelId="{18C4CFD2-BDCC-42AF-8460-B76A02CA67C5}" type="presOf" srcId="{B3BC5978-86FE-4D9A-A757-F7EA6570E9E0}" destId="{8BE5406C-8420-4196-8A17-DFBEBB4CA5B2}" srcOrd="1" destOrd="0" presId="urn:microsoft.com/office/officeart/2005/8/layout/radial5"/>
    <dgm:cxn modelId="{78F5A867-A238-424A-9D46-050248B7E868}" type="presOf" srcId="{AC677971-E93D-4681-AE6B-8238B51C9D9A}" destId="{E613E4F9-F304-47A4-A47A-D8A0AA8E1B2A}" srcOrd="0" destOrd="0" presId="urn:microsoft.com/office/officeart/2005/8/layout/radial5"/>
    <dgm:cxn modelId="{1C7DADCD-209D-4732-9E94-BAA9BB66068D}" type="presOf" srcId="{2529CB74-851F-49D0-BCD4-ADE414D486F3}" destId="{C42D9A59-26D5-42EA-95BA-4460E8E89842}" srcOrd="0" destOrd="0" presId="urn:microsoft.com/office/officeart/2005/8/layout/radial5"/>
    <dgm:cxn modelId="{AC8D8408-0CD5-454C-B384-7B37A9C1D506}" type="presOf" srcId="{8610A646-637D-4E1F-8B88-29C8CCF638C6}" destId="{478ACEC0-F48A-497E-8648-85F323B15603}" srcOrd="0" destOrd="0" presId="urn:microsoft.com/office/officeart/2005/8/layout/radial5"/>
    <dgm:cxn modelId="{DB5E7821-0D04-410D-B379-3F1AB46C4FEA}" type="presOf" srcId="{0C73CB8C-3396-4D71-A5DF-5B427FB9A134}" destId="{47865FD1-FE1E-4DA6-98A2-16D84BDD8694}" srcOrd="0" destOrd="0" presId="urn:microsoft.com/office/officeart/2005/8/layout/radial5"/>
    <dgm:cxn modelId="{423A4AF0-A319-46E1-B6BC-8912673863F7}" type="presOf" srcId="{AFB40BF6-03D4-4F2B-A2E1-D8EC9C573F35}" destId="{88C8BFCB-A8F8-4D2F-A8F0-FD045AB6DEB5}" srcOrd="0" destOrd="0" presId="urn:microsoft.com/office/officeart/2005/8/layout/radial5"/>
    <dgm:cxn modelId="{A80740FB-F4A5-4869-B032-BDAD91CE09D1}" type="presOf" srcId="{2529CB74-851F-49D0-BCD4-ADE414D486F3}" destId="{55A59A28-B2EE-40BA-8D22-86B3A532B58D}" srcOrd="1" destOrd="0" presId="urn:microsoft.com/office/officeart/2005/8/layout/radial5"/>
    <dgm:cxn modelId="{DDD7255A-8482-47A9-A633-7D3E288ED8FF}" srcId="{CDFFA5FA-5EF6-4317-A924-A5FB32AF0DBC}" destId="{A8BF90C8-151F-4298-AD01-88D9CFAE155C}" srcOrd="1" destOrd="0" parTransId="{0115AFFC-EAED-4E51-A10A-508E08BE1ECE}" sibTransId="{126264B4-6C41-4ECE-B9F4-F04D3FB6248A}"/>
    <dgm:cxn modelId="{7A24D394-C2C9-4D33-B187-E2713565B568}" type="presOf" srcId="{38549CDF-9308-4766-A4FA-DEF27C389E84}" destId="{0405CF28-C236-4039-ABE6-31511AE3E178}" srcOrd="0" destOrd="0" presId="urn:microsoft.com/office/officeart/2005/8/layout/radial5"/>
    <dgm:cxn modelId="{558885F3-407A-46E1-B32D-8096F4CD38EC}" srcId="{CDFFA5FA-5EF6-4317-A924-A5FB32AF0DBC}" destId="{38549CDF-9308-4766-A4FA-DEF27C389E84}" srcOrd="0" destOrd="0" parTransId="{8610A646-637D-4E1F-8B88-29C8CCF638C6}" sibTransId="{93B125C5-C6AD-4F04-915C-065FC399124A}"/>
    <dgm:cxn modelId="{11C633BF-E5ED-4512-925C-CB338D8911BB}" srcId="{CDFFA5FA-5EF6-4317-A924-A5FB32AF0DBC}" destId="{A8A6802E-6B6B-47BC-AF2F-27E9FD6A96C7}" srcOrd="5" destOrd="0" parTransId="{697C8F9C-847C-4ED9-8534-DB1CCA96201C}" sibTransId="{0AD22392-77F1-4E47-9CD4-A6E2B4B4D248}"/>
    <dgm:cxn modelId="{B6C7E38D-70DA-4501-9812-3065ECBA04EC}" srcId="{0C73CB8C-3396-4D71-A5DF-5B427FB9A134}" destId="{CDFFA5FA-5EF6-4317-A924-A5FB32AF0DBC}" srcOrd="0" destOrd="0" parTransId="{19A8C946-38BA-4EC9-8D63-3026926D682A}" sibTransId="{FA4F786A-8859-4D49-91A8-701E2FE1C7A5}"/>
    <dgm:cxn modelId="{E2811921-FA9A-41CC-A57E-51E03B595945}" srcId="{CDFFA5FA-5EF6-4317-A924-A5FB32AF0DBC}" destId="{AC677971-E93D-4681-AE6B-8238B51C9D9A}" srcOrd="3" destOrd="0" parTransId="{2529CB74-851F-49D0-BCD4-ADE414D486F3}" sibTransId="{89C5133A-55DD-4832-96D7-7FF37C8A910D}"/>
    <dgm:cxn modelId="{6314EEB6-D1A8-4C55-883E-0D4ECD5B811F}" type="presOf" srcId="{A8A6802E-6B6B-47BC-AF2F-27E9FD6A96C7}" destId="{D95F6723-46ED-4C9F-9DC5-8F79CB683B13}" srcOrd="0" destOrd="0" presId="urn:microsoft.com/office/officeart/2005/8/layout/radial5"/>
    <dgm:cxn modelId="{BBEF005E-B615-4E92-9E59-1114A14F22DC}" type="presOf" srcId="{0115AFFC-EAED-4E51-A10A-508E08BE1ECE}" destId="{5E309137-4EA4-49B7-8A30-6965ECC4CA8B}" srcOrd="1" destOrd="0" presId="urn:microsoft.com/office/officeart/2005/8/layout/radial5"/>
    <dgm:cxn modelId="{C61DCA88-8C3F-46A4-96CD-1466230DF705}" type="presOf" srcId="{B3BC5978-86FE-4D9A-A757-F7EA6570E9E0}" destId="{E13FCC76-7EEE-4B1E-B935-BAF1C6F30406}" srcOrd="0" destOrd="0" presId="urn:microsoft.com/office/officeart/2005/8/layout/radial5"/>
    <dgm:cxn modelId="{9B84662B-6176-4A3D-87A6-202E589697A2}" type="presOf" srcId="{0115AFFC-EAED-4E51-A10A-508E08BE1ECE}" destId="{A70BC67D-3A97-455A-BE22-72BA2EC2AE13}" srcOrd="0" destOrd="0" presId="urn:microsoft.com/office/officeart/2005/8/layout/radial5"/>
    <dgm:cxn modelId="{5FD4E033-2F2C-48E6-B441-F29A647FFDE0}" type="presOf" srcId="{334AEEF4-5242-4A54-989D-E47077909D05}" destId="{EB88B613-449B-4655-AEA6-AFC8CCBA4CC2}" srcOrd="0" destOrd="0" presId="urn:microsoft.com/office/officeart/2005/8/layout/radial5"/>
    <dgm:cxn modelId="{3184A0DC-5F7C-41D0-809B-F0AA0FA561A7}" type="presOf" srcId="{697C8F9C-847C-4ED9-8534-DB1CCA96201C}" destId="{88AA2E09-24B0-4FA1-B094-6254502F50FA}" srcOrd="0" destOrd="0" presId="urn:microsoft.com/office/officeart/2005/8/layout/radial5"/>
    <dgm:cxn modelId="{F111C286-1DCB-41ED-A879-B54B387BFFC0}" type="presOf" srcId="{697C8F9C-847C-4ED9-8534-DB1CCA96201C}" destId="{3C85EE3F-CC90-4B25-B754-C67439AF7234}" srcOrd="1" destOrd="0" presId="urn:microsoft.com/office/officeart/2005/8/layout/radial5"/>
    <dgm:cxn modelId="{D4DD14C9-9429-4055-8C10-52E350873E75}" type="presOf" srcId="{A8BF90C8-151F-4298-AD01-88D9CFAE155C}" destId="{BC8E634F-A52A-429C-A013-FE65A15F36B9}" srcOrd="0" destOrd="0" presId="urn:microsoft.com/office/officeart/2005/8/layout/radial5"/>
    <dgm:cxn modelId="{EFC07D63-254C-4390-A65D-29C345F21199}" srcId="{CDFFA5FA-5EF6-4317-A924-A5FB32AF0DBC}" destId="{AFB40BF6-03D4-4F2B-A2E1-D8EC9C573F35}" srcOrd="4" destOrd="0" parTransId="{334AEEF4-5242-4A54-989D-E47077909D05}" sibTransId="{1189CF61-5F11-4EF5-8300-6AB9BA8BA276}"/>
    <dgm:cxn modelId="{05F92BC9-641F-4D0B-856F-906A9F9A676C}" type="presOf" srcId="{CDFFA5FA-5EF6-4317-A924-A5FB32AF0DBC}" destId="{E2189AC8-92A3-4761-8114-EE6CA0C598FF}" srcOrd="0" destOrd="0" presId="urn:microsoft.com/office/officeart/2005/8/layout/radial5"/>
    <dgm:cxn modelId="{BC7F80FE-A120-45E7-9954-C3A0FC40BA95}" type="presParOf" srcId="{47865FD1-FE1E-4DA6-98A2-16D84BDD8694}" destId="{E2189AC8-92A3-4761-8114-EE6CA0C598FF}" srcOrd="0" destOrd="0" presId="urn:microsoft.com/office/officeart/2005/8/layout/radial5"/>
    <dgm:cxn modelId="{169CD0D4-9BDE-4106-AA2D-59B895D78091}" type="presParOf" srcId="{47865FD1-FE1E-4DA6-98A2-16D84BDD8694}" destId="{478ACEC0-F48A-497E-8648-85F323B15603}" srcOrd="1" destOrd="0" presId="urn:microsoft.com/office/officeart/2005/8/layout/radial5"/>
    <dgm:cxn modelId="{95973A26-F38E-4772-82F1-B2EA0E53B5ED}" type="presParOf" srcId="{478ACEC0-F48A-497E-8648-85F323B15603}" destId="{5511605D-B08D-48CC-B87D-F496789CAF36}" srcOrd="0" destOrd="0" presId="urn:microsoft.com/office/officeart/2005/8/layout/radial5"/>
    <dgm:cxn modelId="{9DAAE1E8-DAEA-41A5-881E-CEC0C8A57148}" type="presParOf" srcId="{47865FD1-FE1E-4DA6-98A2-16D84BDD8694}" destId="{0405CF28-C236-4039-ABE6-31511AE3E178}" srcOrd="2" destOrd="0" presId="urn:microsoft.com/office/officeart/2005/8/layout/radial5"/>
    <dgm:cxn modelId="{ED2E12C2-E038-41E6-B379-744274CCCCB8}" type="presParOf" srcId="{47865FD1-FE1E-4DA6-98A2-16D84BDD8694}" destId="{A70BC67D-3A97-455A-BE22-72BA2EC2AE13}" srcOrd="3" destOrd="0" presId="urn:microsoft.com/office/officeart/2005/8/layout/radial5"/>
    <dgm:cxn modelId="{6943906A-E476-49A6-A915-8916C5F4D5E5}" type="presParOf" srcId="{A70BC67D-3A97-455A-BE22-72BA2EC2AE13}" destId="{5E309137-4EA4-49B7-8A30-6965ECC4CA8B}" srcOrd="0" destOrd="0" presId="urn:microsoft.com/office/officeart/2005/8/layout/radial5"/>
    <dgm:cxn modelId="{F4818729-B7AC-44B3-B364-5AB5D12B3BC1}" type="presParOf" srcId="{47865FD1-FE1E-4DA6-98A2-16D84BDD8694}" destId="{BC8E634F-A52A-429C-A013-FE65A15F36B9}" srcOrd="4" destOrd="0" presId="urn:microsoft.com/office/officeart/2005/8/layout/radial5"/>
    <dgm:cxn modelId="{C32888A4-1B97-4638-93E8-0809A59FDBE1}" type="presParOf" srcId="{47865FD1-FE1E-4DA6-98A2-16D84BDD8694}" destId="{E13FCC76-7EEE-4B1E-B935-BAF1C6F30406}" srcOrd="5" destOrd="0" presId="urn:microsoft.com/office/officeart/2005/8/layout/radial5"/>
    <dgm:cxn modelId="{10EEBD16-2BB6-4C8A-8C12-F14CFCB1D368}" type="presParOf" srcId="{E13FCC76-7EEE-4B1E-B935-BAF1C6F30406}" destId="{8BE5406C-8420-4196-8A17-DFBEBB4CA5B2}" srcOrd="0" destOrd="0" presId="urn:microsoft.com/office/officeart/2005/8/layout/radial5"/>
    <dgm:cxn modelId="{01AFB379-FF83-428D-A2A8-96E7012D0819}" type="presParOf" srcId="{47865FD1-FE1E-4DA6-98A2-16D84BDD8694}" destId="{1F7DBA3A-976E-4E14-AE1D-A005F918B96C}" srcOrd="6" destOrd="0" presId="urn:microsoft.com/office/officeart/2005/8/layout/radial5"/>
    <dgm:cxn modelId="{BBA09F8F-90CF-480A-AD7F-24E022CCC431}" type="presParOf" srcId="{47865FD1-FE1E-4DA6-98A2-16D84BDD8694}" destId="{C42D9A59-26D5-42EA-95BA-4460E8E89842}" srcOrd="7" destOrd="0" presId="urn:microsoft.com/office/officeart/2005/8/layout/radial5"/>
    <dgm:cxn modelId="{C46DFB3D-AA78-4AFF-8D42-62BA2FF9A7B6}" type="presParOf" srcId="{C42D9A59-26D5-42EA-95BA-4460E8E89842}" destId="{55A59A28-B2EE-40BA-8D22-86B3A532B58D}" srcOrd="0" destOrd="0" presId="urn:microsoft.com/office/officeart/2005/8/layout/radial5"/>
    <dgm:cxn modelId="{62B7A9B8-9D4F-4114-9A2D-BCD77C9306A6}" type="presParOf" srcId="{47865FD1-FE1E-4DA6-98A2-16D84BDD8694}" destId="{E613E4F9-F304-47A4-A47A-D8A0AA8E1B2A}" srcOrd="8" destOrd="0" presId="urn:microsoft.com/office/officeart/2005/8/layout/radial5"/>
    <dgm:cxn modelId="{0C993A54-F354-47E9-9449-2B7BE8D2A53D}" type="presParOf" srcId="{47865FD1-FE1E-4DA6-98A2-16D84BDD8694}" destId="{EB88B613-449B-4655-AEA6-AFC8CCBA4CC2}" srcOrd="9" destOrd="0" presId="urn:microsoft.com/office/officeart/2005/8/layout/radial5"/>
    <dgm:cxn modelId="{1175A074-7FBE-4F74-ABED-6EB0BE3386EC}" type="presParOf" srcId="{EB88B613-449B-4655-AEA6-AFC8CCBA4CC2}" destId="{F7C701C1-30DA-48A2-A50A-502E3F6121D1}" srcOrd="0" destOrd="0" presId="urn:microsoft.com/office/officeart/2005/8/layout/radial5"/>
    <dgm:cxn modelId="{2C8D5B1B-6C25-4595-8536-A309D345F582}" type="presParOf" srcId="{47865FD1-FE1E-4DA6-98A2-16D84BDD8694}" destId="{88C8BFCB-A8F8-4D2F-A8F0-FD045AB6DEB5}" srcOrd="10" destOrd="0" presId="urn:microsoft.com/office/officeart/2005/8/layout/radial5"/>
    <dgm:cxn modelId="{9C223952-8483-4945-9A42-84B5575591C3}" type="presParOf" srcId="{47865FD1-FE1E-4DA6-98A2-16D84BDD8694}" destId="{88AA2E09-24B0-4FA1-B094-6254502F50FA}" srcOrd="11" destOrd="0" presId="urn:microsoft.com/office/officeart/2005/8/layout/radial5"/>
    <dgm:cxn modelId="{B5061D13-917B-4B9A-9025-C9991EF5EB42}" type="presParOf" srcId="{88AA2E09-24B0-4FA1-B094-6254502F50FA}" destId="{3C85EE3F-CC90-4B25-B754-C67439AF7234}" srcOrd="0" destOrd="0" presId="urn:microsoft.com/office/officeart/2005/8/layout/radial5"/>
    <dgm:cxn modelId="{0A424171-57FE-4E6F-863F-09253D18BF55}" type="presParOf" srcId="{47865FD1-FE1E-4DA6-98A2-16D84BDD8694}" destId="{D95F6723-46ED-4C9F-9DC5-8F79CB683B13}" srcOrd="12"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069FF25-5A7B-4DAF-856E-C14211EC08FA}" type="doc">
      <dgm:prSet loTypeId="urn:microsoft.com/office/officeart/2008/layout/VerticalCurvedList" loCatId="list" qsTypeId="urn:microsoft.com/office/officeart/2005/8/quickstyle/simple1" qsCatId="simple" csTypeId="urn:microsoft.com/office/officeart/2005/8/colors/accent2_2" csCatId="accent2" phldr="1"/>
      <dgm:spPr/>
      <dgm:t>
        <a:bodyPr/>
        <a:lstStyle/>
        <a:p>
          <a:endParaRPr lang="es-CO"/>
        </a:p>
      </dgm:t>
    </dgm:pt>
    <dgm:pt modelId="{8E53059E-8DC8-4A16-ADC4-2EB93A22FD08}">
      <dgm:prSet phldrT="[Texto]"/>
      <dgm:spPr/>
      <dgm:t>
        <a:bodyPr/>
        <a:lstStyle/>
        <a:p>
          <a:r>
            <a:rPr lang="es-CO" dirty="0" smtClean="0">
              <a:solidFill>
                <a:schemeClr val="tx1"/>
              </a:solidFill>
            </a:rPr>
            <a:t>COMO SE DEBEN REALIZAR LOS TRASLADOS DE EPS</a:t>
          </a:r>
          <a:endParaRPr lang="es-CO" dirty="0">
            <a:solidFill>
              <a:schemeClr val="tx1"/>
            </a:solidFill>
          </a:endParaRPr>
        </a:p>
      </dgm:t>
    </dgm:pt>
    <dgm:pt modelId="{21B299EB-90FB-4330-8C47-B332B140B762}" type="parTrans" cxnId="{D86027C8-0F38-4A3D-8DE8-8B4A31CA86AA}">
      <dgm:prSet/>
      <dgm:spPr/>
      <dgm:t>
        <a:bodyPr/>
        <a:lstStyle/>
        <a:p>
          <a:endParaRPr lang="es-CO"/>
        </a:p>
      </dgm:t>
    </dgm:pt>
    <dgm:pt modelId="{E5E119CA-00AC-409F-AD44-51DC728D902A}" type="sibTrans" cxnId="{D86027C8-0F38-4A3D-8DE8-8B4A31CA86AA}">
      <dgm:prSet/>
      <dgm:spPr/>
      <dgm:t>
        <a:bodyPr/>
        <a:lstStyle/>
        <a:p>
          <a:endParaRPr lang="es-CO"/>
        </a:p>
      </dgm:t>
    </dgm:pt>
    <dgm:pt modelId="{0ECBCEF5-661B-48D6-A95D-2E9C322EBCB1}">
      <dgm:prSet phldrT="[Texto]"/>
      <dgm:spPr/>
      <dgm:t>
        <a:bodyPr/>
        <a:lstStyle/>
        <a:p>
          <a:r>
            <a:rPr lang="es-CO" dirty="0" smtClean="0">
              <a:solidFill>
                <a:schemeClr val="tx1"/>
              </a:solidFill>
            </a:rPr>
            <a:t>COMO REALIZAR EL RETIRO DE CESANTIAS</a:t>
          </a:r>
          <a:endParaRPr lang="es-CO" dirty="0">
            <a:solidFill>
              <a:schemeClr val="tx1"/>
            </a:solidFill>
          </a:endParaRPr>
        </a:p>
      </dgm:t>
    </dgm:pt>
    <dgm:pt modelId="{B47E82FD-2D3D-421C-A405-AD3E898A6A3C}" type="parTrans" cxnId="{6882F40B-A2CC-4539-AFB7-6BC9ABF10C3C}">
      <dgm:prSet/>
      <dgm:spPr/>
      <dgm:t>
        <a:bodyPr/>
        <a:lstStyle/>
        <a:p>
          <a:endParaRPr lang="es-CO"/>
        </a:p>
      </dgm:t>
    </dgm:pt>
    <dgm:pt modelId="{7D8AD922-B7AC-492A-96CB-D9706F727DF8}" type="sibTrans" cxnId="{6882F40B-A2CC-4539-AFB7-6BC9ABF10C3C}">
      <dgm:prSet/>
      <dgm:spPr/>
      <dgm:t>
        <a:bodyPr/>
        <a:lstStyle/>
        <a:p>
          <a:endParaRPr lang="es-CO"/>
        </a:p>
      </dgm:t>
    </dgm:pt>
    <dgm:pt modelId="{74D9B653-C359-4723-B97F-3D883103FA32}">
      <dgm:prSet/>
      <dgm:spPr/>
      <dgm:t>
        <a:bodyPr/>
        <a:lstStyle/>
        <a:p>
          <a:r>
            <a:rPr lang="es-CO" dirty="0" smtClean="0">
              <a:solidFill>
                <a:schemeClr val="tx1"/>
              </a:solidFill>
            </a:rPr>
            <a:t>CONTRATACIÓN DE OCASIONALES</a:t>
          </a:r>
          <a:endParaRPr lang="es-CO" dirty="0">
            <a:solidFill>
              <a:schemeClr val="tx1"/>
            </a:solidFill>
          </a:endParaRPr>
        </a:p>
      </dgm:t>
    </dgm:pt>
    <dgm:pt modelId="{7B523847-D5DC-44EA-A745-309342DB7974}" type="parTrans" cxnId="{E7202193-007E-496B-BC2A-50EA48685F2B}">
      <dgm:prSet/>
      <dgm:spPr/>
      <dgm:t>
        <a:bodyPr/>
        <a:lstStyle/>
        <a:p>
          <a:endParaRPr lang="es-CO"/>
        </a:p>
      </dgm:t>
    </dgm:pt>
    <dgm:pt modelId="{8F1BFB0A-4905-4181-BC7E-DC41E8E103CB}" type="sibTrans" cxnId="{E7202193-007E-496B-BC2A-50EA48685F2B}">
      <dgm:prSet/>
      <dgm:spPr/>
      <dgm:t>
        <a:bodyPr/>
        <a:lstStyle/>
        <a:p>
          <a:endParaRPr lang="es-CO"/>
        </a:p>
      </dgm:t>
    </dgm:pt>
    <dgm:pt modelId="{486F64DF-6EAA-42B8-A2EF-C52AB7A4EBA8}" type="pres">
      <dgm:prSet presAssocID="{5069FF25-5A7B-4DAF-856E-C14211EC08FA}" presName="Name0" presStyleCnt="0">
        <dgm:presLayoutVars>
          <dgm:chMax val="7"/>
          <dgm:chPref val="7"/>
          <dgm:dir/>
        </dgm:presLayoutVars>
      </dgm:prSet>
      <dgm:spPr/>
      <dgm:t>
        <a:bodyPr/>
        <a:lstStyle/>
        <a:p>
          <a:endParaRPr lang="es-CO"/>
        </a:p>
      </dgm:t>
    </dgm:pt>
    <dgm:pt modelId="{A53E03CF-FC07-4688-B8BF-A4847663D385}" type="pres">
      <dgm:prSet presAssocID="{5069FF25-5A7B-4DAF-856E-C14211EC08FA}" presName="Name1" presStyleCnt="0"/>
      <dgm:spPr/>
    </dgm:pt>
    <dgm:pt modelId="{B37D8473-CB11-49E3-8C51-C8E95D72F20C}" type="pres">
      <dgm:prSet presAssocID="{5069FF25-5A7B-4DAF-856E-C14211EC08FA}" presName="cycle" presStyleCnt="0"/>
      <dgm:spPr/>
    </dgm:pt>
    <dgm:pt modelId="{1B6086AF-C899-4822-A194-A46C0D5BC072}" type="pres">
      <dgm:prSet presAssocID="{5069FF25-5A7B-4DAF-856E-C14211EC08FA}" presName="srcNode" presStyleLbl="node1" presStyleIdx="0" presStyleCnt="3"/>
      <dgm:spPr/>
    </dgm:pt>
    <dgm:pt modelId="{8D54993D-98C6-4B97-AE83-322A905E1729}" type="pres">
      <dgm:prSet presAssocID="{5069FF25-5A7B-4DAF-856E-C14211EC08FA}" presName="conn" presStyleLbl="parChTrans1D2" presStyleIdx="0" presStyleCnt="1"/>
      <dgm:spPr/>
      <dgm:t>
        <a:bodyPr/>
        <a:lstStyle/>
        <a:p>
          <a:endParaRPr lang="es-CO"/>
        </a:p>
      </dgm:t>
    </dgm:pt>
    <dgm:pt modelId="{4967A6A0-BD37-4EDF-BC19-3F14809CFA55}" type="pres">
      <dgm:prSet presAssocID="{5069FF25-5A7B-4DAF-856E-C14211EC08FA}" presName="extraNode" presStyleLbl="node1" presStyleIdx="0" presStyleCnt="3"/>
      <dgm:spPr/>
    </dgm:pt>
    <dgm:pt modelId="{6D3C0E7D-677F-4F76-9516-CFF251AAFC5C}" type="pres">
      <dgm:prSet presAssocID="{5069FF25-5A7B-4DAF-856E-C14211EC08FA}" presName="dstNode" presStyleLbl="node1" presStyleIdx="0" presStyleCnt="3"/>
      <dgm:spPr/>
    </dgm:pt>
    <dgm:pt modelId="{09E3D965-F144-49D9-9AAE-59DBD4C8DA51}" type="pres">
      <dgm:prSet presAssocID="{8E53059E-8DC8-4A16-ADC4-2EB93A22FD08}" presName="text_1" presStyleLbl="node1" presStyleIdx="0" presStyleCnt="3">
        <dgm:presLayoutVars>
          <dgm:bulletEnabled val="1"/>
        </dgm:presLayoutVars>
      </dgm:prSet>
      <dgm:spPr/>
      <dgm:t>
        <a:bodyPr/>
        <a:lstStyle/>
        <a:p>
          <a:endParaRPr lang="es-CO"/>
        </a:p>
      </dgm:t>
    </dgm:pt>
    <dgm:pt modelId="{E79E78E6-CA7F-4249-96B7-DCF66A2F1EAF}" type="pres">
      <dgm:prSet presAssocID="{8E53059E-8DC8-4A16-ADC4-2EB93A22FD08}" presName="accent_1" presStyleCnt="0"/>
      <dgm:spPr/>
    </dgm:pt>
    <dgm:pt modelId="{56943FE5-5538-48CD-BF7C-7A0FF06DB66A}" type="pres">
      <dgm:prSet presAssocID="{8E53059E-8DC8-4A16-ADC4-2EB93A22FD08}" presName="accentRepeatNode" presStyleLbl="solidFgAcc1" presStyleIdx="0" presStyleCnt="3"/>
      <dgm:spPr>
        <a:blipFill rotWithShape="0">
          <a:blip xmlns:r="http://schemas.openxmlformats.org/officeDocument/2006/relationships" r:embed="rId1"/>
          <a:stretch>
            <a:fillRect/>
          </a:stretch>
        </a:blipFill>
      </dgm:spPr>
    </dgm:pt>
    <dgm:pt modelId="{7DF5C84C-BAD1-4D8E-A13F-1286B85878EB}" type="pres">
      <dgm:prSet presAssocID="{0ECBCEF5-661B-48D6-A95D-2E9C322EBCB1}" presName="text_2" presStyleLbl="node1" presStyleIdx="1" presStyleCnt="3">
        <dgm:presLayoutVars>
          <dgm:bulletEnabled val="1"/>
        </dgm:presLayoutVars>
      </dgm:prSet>
      <dgm:spPr/>
      <dgm:t>
        <a:bodyPr/>
        <a:lstStyle/>
        <a:p>
          <a:endParaRPr lang="es-CO"/>
        </a:p>
      </dgm:t>
    </dgm:pt>
    <dgm:pt modelId="{13E38261-663E-4C54-AEF4-441DCC95DEAE}" type="pres">
      <dgm:prSet presAssocID="{0ECBCEF5-661B-48D6-A95D-2E9C322EBCB1}" presName="accent_2" presStyleCnt="0"/>
      <dgm:spPr/>
    </dgm:pt>
    <dgm:pt modelId="{7A23BC03-6FA5-4141-9A16-8D7B80D3B7DD}" type="pres">
      <dgm:prSet presAssocID="{0ECBCEF5-661B-48D6-A95D-2E9C322EBCB1}" presName="accentRepeatNode" presStyleLbl="solidFgAcc1" presStyleIdx="1" presStyleCnt="3"/>
      <dgm:spPr>
        <a:blipFill rotWithShape="0">
          <a:blip xmlns:r="http://schemas.openxmlformats.org/officeDocument/2006/relationships" r:embed="rId2"/>
          <a:stretch>
            <a:fillRect/>
          </a:stretch>
        </a:blipFill>
      </dgm:spPr>
    </dgm:pt>
    <dgm:pt modelId="{841C24DA-3126-4754-A04C-D04F89A0B713}" type="pres">
      <dgm:prSet presAssocID="{74D9B653-C359-4723-B97F-3D883103FA32}" presName="text_3" presStyleLbl="node1" presStyleIdx="2" presStyleCnt="3">
        <dgm:presLayoutVars>
          <dgm:bulletEnabled val="1"/>
        </dgm:presLayoutVars>
      </dgm:prSet>
      <dgm:spPr/>
      <dgm:t>
        <a:bodyPr/>
        <a:lstStyle/>
        <a:p>
          <a:endParaRPr lang="es-CO"/>
        </a:p>
      </dgm:t>
    </dgm:pt>
    <dgm:pt modelId="{6F0BF819-4138-4484-AB72-83388F341BFD}" type="pres">
      <dgm:prSet presAssocID="{74D9B653-C359-4723-B97F-3D883103FA32}" presName="accent_3" presStyleCnt="0"/>
      <dgm:spPr/>
    </dgm:pt>
    <dgm:pt modelId="{D7A6A430-DF98-49D7-8A59-86E30F5A1EC6}" type="pres">
      <dgm:prSet presAssocID="{74D9B653-C359-4723-B97F-3D883103FA32}" presName="accentRepeatNode" presStyleLbl="solidFgAcc1" presStyleIdx="2" presStyleCnt="3"/>
      <dgm:spPr>
        <a:blipFill rotWithShape="0">
          <a:blip xmlns:r="http://schemas.openxmlformats.org/officeDocument/2006/relationships" r:embed="rId3"/>
          <a:stretch>
            <a:fillRect/>
          </a:stretch>
        </a:blipFill>
      </dgm:spPr>
    </dgm:pt>
  </dgm:ptLst>
  <dgm:cxnLst>
    <dgm:cxn modelId="{966F6CAA-0BB3-4262-9682-F76B1249CD61}" type="presOf" srcId="{74D9B653-C359-4723-B97F-3D883103FA32}" destId="{841C24DA-3126-4754-A04C-D04F89A0B713}" srcOrd="0" destOrd="0" presId="urn:microsoft.com/office/officeart/2008/layout/VerticalCurvedList"/>
    <dgm:cxn modelId="{853705EA-F5B6-44C3-BAB0-E7AA7B698D78}" type="presOf" srcId="{8E53059E-8DC8-4A16-ADC4-2EB93A22FD08}" destId="{09E3D965-F144-49D9-9AAE-59DBD4C8DA51}" srcOrd="0" destOrd="0" presId="urn:microsoft.com/office/officeart/2008/layout/VerticalCurvedList"/>
    <dgm:cxn modelId="{D86027C8-0F38-4A3D-8DE8-8B4A31CA86AA}" srcId="{5069FF25-5A7B-4DAF-856E-C14211EC08FA}" destId="{8E53059E-8DC8-4A16-ADC4-2EB93A22FD08}" srcOrd="0" destOrd="0" parTransId="{21B299EB-90FB-4330-8C47-B332B140B762}" sibTransId="{E5E119CA-00AC-409F-AD44-51DC728D902A}"/>
    <dgm:cxn modelId="{6882F40B-A2CC-4539-AFB7-6BC9ABF10C3C}" srcId="{5069FF25-5A7B-4DAF-856E-C14211EC08FA}" destId="{0ECBCEF5-661B-48D6-A95D-2E9C322EBCB1}" srcOrd="1" destOrd="0" parTransId="{B47E82FD-2D3D-421C-A405-AD3E898A6A3C}" sibTransId="{7D8AD922-B7AC-492A-96CB-D9706F727DF8}"/>
    <dgm:cxn modelId="{0F0144F2-F310-497A-BBD8-06F0C9ADBFC5}" type="presOf" srcId="{5069FF25-5A7B-4DAF-856E-C14211EC08FA}" destId="{486F64DF-6EAA-42B8-A2EF-C52AB7A4EBA8}" srcOrd="0" destOrd="0" presId="urn:microsoft.com/office/officeart/2008/layout/VerticalCurvedList"/>
    <dgm:cxn modelId="{E7202193-007E-496B-BC2A-50EA48685F2B}" srcId="{5069FF25-5A7B-4DAF-856E-C14211EC08FA}" destId="{74D9B653-C359-4723-B97F-3D883103FA32}" srcOrd="2" destOrd="0" parTransId="{7B523847-D5DC-44EA-A745-309342DB7974}" sibTransId="{8F1BFB0A-4905-4181-BC7E-DC41E8E103CB}"/>
    <dgm:cxn modelId="{4172A7B4-AFD6-4B12-8BDE-AD95986ED4A8}" type="presOf" srcId="{E5E119CA-00AC-409F-AD44-51DC728D902A}" destId="{8D54993D-98C6-4B97-AE83-322A905E1729}" srcOrd="0" destOrd="0" presId="urn:microsoft.com/office/officeart/2008/layout/VerticalCurvedList"/>
    <dgm:cxn modelId="{D2BFD0A9-4A84-4B8B-AF60-F50172719B3A}" type="presOf" srcId="{0ECBCEF5-661B-48D6-A95D-2E9C322EBCB1}" destId="{7DF5C84C-BAD1-4D8E-A13F-1286B85878EB}" srcOrd="0" destOrd="0" presId="urn:microsoft.com/office/officeart/2008/layout/VerticalCurvedList"/>
    <dgm:cxn modelId="{12DD687A-41BF-422A-8BD6-22E52EA313BC}" type="presParOf" srcId="{486F64DF-6EAA-42B8-A2EF-C52AB7A4EBA8}" destId="{A53E03CF-FC07-4688-B8BF-A4847663D385}" srcOrd="0" destOrd="0" presId="urn:microsoft.com/office/officeart/2008/layout/VerticalCurvedList"/>
    <dgm:cxn modelId="{D179B48A-3321-400C-ABEE-8C2A02A01D48}" type="presParOf" srcId="{A53E03CF-FC07-4688-B8BF-A4847663D385}" destId="{B37D8473-CB11-49E3-8C51-C8E95D72F20C}" srcOrd="0" destOrd="0" presId="urn:microsoft.com/office/officeart/2008/layout/VerticalCurvedList"/>
    <dgm:cxn modelId="{BD6CA8AB-125E-46FB-9449-E98EDE257A2F}" type="presParOf" srcId="{B37D8473-CB11-49E3-8C51-C8E95D72F20C}" destId="{1B6086AF-C899-4822-A194-A46C0D5BC072}" srcOrd="0" destOrd="0" presId="urn:microsoft.com/office/officeart/2008/layout/VerticalCurvedList"/>
    <dgm:cxn modelId="{3980D0C8-BB1B-40C2-A83A-3983EF84485F}" type="presParOf" srcId="{B37D8473-CB11-49E3-8C51-C8E95D72F20C}" destId="{8D54993D-98C6-4B97-AE83-322A905E1729}" srcOrd="1" destOrd="0" presId="urn:microsoft.com/office/officeart/2008/layout/VerticalCurvedList"/>
    <dgm:cxn modelId="{6B350324-0455-492C-8285-B10C4C1B8E67}" type="presParOf" srcId="{B37D8473-CB11-49E3-8C51-C8E95D72F20C}" destId="{4967A6A0-BD37-4EDF-BC19-3F14809CFA55}" srcOrd="2" destOrd="0" presId="urn:microsoft.com/office/officeart/2008/layout/VerticalCurvedList"/>
    <dgm:cxn modelId="{4234E803-28B5-4EDE-AD88-9BD4CCD19BC3}" type="presParOf" srcId="{B37D8473-CB11-49E3-8C51-C8E95D72F20C}" destId="{6D3C0E7D-677F-4F76-9516-CFF251AAFC5C}" srcOrd="3" destOrd="0" presId="urn:microsoft.com/office/officeart/2008/layout/VerticalCurvedList"/>
    <dgm:cxn modelId="{FD74E2DE-3A98-4CA6-88D5-740247AC29C9}" type="presParOf" srcId="{A53E03CF-FC07-4688-B8BF-A4847663D385}" destId="{09E3D965-F144-49D9-9AAE-59DBD4C8DA51}" srcOrd="1" destOrd="0" presId="urn:microsoft.com/office/officeart/2008/layout/VerticalCurvedList"/>
    <dgm:cxn modelId="{C98FD450-0BB3-4E87-BD72-409E234890FA}" type="presParOf" srcId="{A53E03CF-FC07-4688-B8BF-A4847663D385}" destId="{E79E78E6-CA7F-4249-96B7-DCF66A2F1EAF}" srcOrd="2" destOrd="0" presId="urn:microsoft.com/office/officeart/2008/layout/VerticalCurvedList"/>
    <dgm:cxn modelId="{4B265E12-2466-4644-9D8D-D9026B5729E3}" type="presParOf" srcId="{E79E78E6-CA7F-4249-96B7-DCF66A2F1EAF}" destId="{56943FE5-5538-48CD-BF7C-7A0FF06DB66A}" srcOrd="0" destOrd="0" presId="urn:microsoft.com/office/officeart/2008/layout/VerticalCurvedList"/>
    <dgm:cxn modelId="{70004626-B737-46CB-967B-DB4A8E98F1AA}" type="presParOf" srcId="{A53E03CF-FC07-4688-B8BF-A4847663D385}" destId="{7DF5C84C-BAD1-4D8E-A13F-1286B85878EB}" srcOrd="3" destOrd="0" presId="urn:microsoft.com/office/officeart/2008/layout/VerticalCurvedList"/>
    <dgm:cxn modelId="{746E95A2-7F5D-4690-85DA-6E90EC3D63FD}" type="presParOf" srcId="{A53E03CF-FC07-4688-B8BF-A4847663D385}" destId="{13E38261-663E-4C54-AEF4-441DCC95DEAE}" srcOrd="4" destOrd="0" presId="urn:microsoft.com/office/officeart/2008/layout/VerticalCurvedList"/>
    <dgm:cxn modelId="{5BAF363F-32DB-4EF1-BA8F-F5860CF2FF84}" type="presParOf" srcId="{13E38261-663E-4C54-AEF4-441DCC95DEAE}" destId="{7A23BC03-6FA5-4141-9A16-8D7B80D3B7DD}" srcOrd="0" destOrd="0" presId="urn:microsoft.com/office/officeart/2008/layout/VerticalCurvedList"/>
    <dgm:cxn modelId="{59A5FC49-B505-4C28-8BDD-D55A48374292}" type="presParOf" srcId="{A53E03CF-FC07-4688-B8BF-A4847663D385}" destId="{841C24DA-3126-4754-A04C-D04F89A0B713}" srcOrd="5" destOrd="0" presId="urn:microsoft.com/office/officeart/2008/layout/VerticalCurvedList"/>
    <dgm:cxn modelId="{2715F5F9-C8F9-448E-AB97-10D8801AE2E5}" type="presParOf" srcId="{A53E03CF-FC07-4688-B8BF-A4847663D385}" destId="{6F0BF819-4138-4484-AB72-83388F341BFD}" srcOrd="6" destOrd="0" presId="urn:microsoft.com/office/officeart/2008/layout/VerticalCurvedList"/>
    <dgm:cxn modelId="{C69061BA-9215-4AAA-99F8-788F7BEAAB00}" type="presParOf" srcId="{6F0BF819-4138-4484-AB72-83388F341BFD}" destId="{D7A6A430-DF98-49D7-8A59-86E30F5A1EC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3E1A674-BB6B-4E7F-99BA-167DE39DD1AC}"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s-CO"/>
        </a:p>
      </dgm:t>
    </dgm:pt>
    <dgm:pt modelId="{699401F6-E94A-4E45-B5DE-A75661EB2324}">
      <dgm:prSet phldrT="[Texto]"/>
      <dgm:spPr/>
      <dgm:t>
        <a:bodyPr/>
        <a:lstStyle/>
        <a:p>
          <a:r>
            <a:rPr lang="es-CO" b="1" dirty="0" smtClean="0"/>
            <a:t>Registro de notas</a:t>
          </a:r>
          <a:endParaRPr lang="es-CO" b="1" dirty="0"/>
        </a:p>
      </dgm:t>
    </dgm:pt>
    <dgm:pt modelId="{33AEF5CD-4B92-4071-92B6-6986F82B9E6A}" type="parTrans" cxnId="{A7B77388-0730-4D74-918F-724AF052A573}">
      <dgm:prSet/>
      <dgm:spPr/>
      <dgm:t>
        <a:bodyPr/>
        <a:lstStyle/>
        <a:p>
          <a:endParaRPr lang="es-CO" b="1"/>
        </a:p>
      </dgm:t>
    </dgm:pt>
    <dgm:pt modelId="{5E9D1FFF-A823-4783-AA63-007396C367A2}" type="sibTrans" cxnId="{A7B77388-0730-4D74-918F-724AF052A573}">
      <dgm:prSet/>
      <dgm:spPr/>
      <dgm:t>
        <a:bodyPr/>
        <a:lstStyle/>
        <a:p>
          <a:endParaRPr lang="es-CO" b="1"/>
        </a:p>
      </dgm:t>
    </dgm:pt>
    <dgm:pt modelId="{AD7D9B71-C888-4598-B893-48D349FEBD87}">
      <dgm:prSet phldrT="[Texto]"/>
      <dgm:spPr/>
      <dgm:t>
        <a:bodyPr/>
        <a:lstStyle/>
        <a:p>
          <a:r>
            <a:rPr lang="es-CO" b="1" dirty="0" smtClean="0"/>
            <a:t>Recuperación de clave de intranet y de correo electrónico</a:t>
          </a:r>
          <a:endParaRPr lang="es-CO" b="1" dirty="0"/>
        </a:p>
      </dgm:t>
    </dgm:pt>
    <dgm:pt modelId="{CA40DC99-068C-4006-8C50-9C60C1718336}" type="parTrans" cxnId="{39242AB3-0DEE-4CE7-91E3-D94AF41D2380}">
      <dgm:prSet/>
      <dgm:spPr/>
      <dgm:t>
        <a:bodyPr/>
        <a:lstStyle/>
        <a:p>
          <a:endParaRPr lang="es-CO" b="1"/>
        </a:p>
      </dgm:t>
    </dgm:pt>
    <dgm:pt modelId="{23EF94D0-ACAC-40A3-BF46-536A0CC9F476}" type="sibTrans" cxnId="{39242AB3-0DEE-4CE7-91E3-D94AF41D2380}">
      <dgm:prSet/>
      <dgm:spPr/>
      <dgm:t>
        <a:bodyPr/>
        <a:lstStyle/>
        <a:p>
          <a:endParaRPr lang="es-CO" b="1"/>
        </a:p>
      </dgm:t>
    </dgm:pt>
    <dgm:pt modelId="{F1E98C31-02BD-4923-B970-BBCAC9E80154}">
      <dgm:prSet/>
      <dgm:spPr/>
      <dgm:t>
        <a:bodyPr/>
        <a:lstStyle/>
        <a:p>
          <a:r>
            <a:rPr lang="es-CO" b="1" smtClean="0"/>
            <a:t>Solicitud de servicios</a:t>
          </a:r>
          <a:endParaRPr lang="es-CO" b="1" dirty="0"/>
        </a:p>
      </dgm:t>
    </dgm:pt>
    <dgm:pt modelId="{C54BA781-B373-47B0-A968-4A4D16B9F3FD}" type="parTrans" cxnId="{3EDB9507-AB33-40D4-89BB-7CDD1F835E4A}">
      <dgm:prSet/>
      <dgm:spPr/>
      <dgm:t>
        <a:bodyPr/>
        <a:lstStyle/>
        <a:p>
          <a:endParaRPr lang="es-CO" b="1"/>
        </a:p>
      </dgm:t>
    </dgm:pt>
    <dgm:pt modelId="{46CD0B78-A5AB-43FC-9E55-08F99620724A}" type="sibTrans" cxnId="{3EDB9507-AB33-40D4-89BB-7CDD1F835E4A}">
      <dgm:prSet/>
      <dgm:spPr/>
      <dgm:t>
        <a:bodyPr/>
        <a:lstStyle/>
        <a:p>
          <a:endParaRPr lang="es-CO" b="1"/>
        </a:p>
      </dgm:t>
    </dgm:pt>
    <dgm:pt modelId="{E97F191E-4D1E-4293-A0E1-87A897EC9CED}" type="pres">
      <dgm:prSet presAssocID="{A3E1A674-BB6B-4E7F-99BA-167DE39DD1AC}" presName="linear" presStyleCnt="0">
        <dgm:presLayoutVars>
          <dgm:animLvl val="lvl"/>
          <dgm:resizeHandles val="exact"/>
        </dgm:presLayoutVars>
      </dgm:prSet>
      <dgm:spPr/>
      <dgm:t>
        <a:bodyPr/>
        <a:lstStyle/>
        <a:p>
          <a:endParaRPr lang="es-CO"/>
        </a:p>
      </dgm:t>
    </dgm:pt>
    <dgm:pt modelId="{3FA2A00F-6626-413C-B8D9-6585DD526EA1}" type="pres">
      <dgm:prSet presAssocID="{699401F6-E94A-4E45-B5DE-A75661EB2324}" presName="parentText" presStyleLbl="node1" presStyleIdx="0" presStyleCnt="3">
        <dgm:presLayoutVars>
          <dgm:chMax val="0"/>
          <dgm:bulletEnabled val="1"/>
        </dgm:presLayoutVars>
      </dgm:prSet>
      <dgm:spPr/>
      <dgm:t>
        <a:bodyPr/>
        <a:lstStyle/>
        <a:p>
          <a:endParaRPr lang="es-CO"/>
        </a:p>
      </dgm:t>
    </dgm:pt>
    <dgm:pt modelId="{61D3CA63-1B49-4473-B5E8-E3FC33796DC5}" type="pres">
      <dgm:prSet presAssocID="{5E9D1FFF-A823-4783-AA63-007396C367A2}" presName="spacer" presStyleCnt="0"/>
      <dgm:spPr/>
    </dgm:pt>
    <dgm:pt modelId="{B93D3CC5-FEB6-4162-AF64-45E27680AD05}" type="pres">
      <dgm:prSet presAssocID="{AD7D9B71-C888-4598-B893-48D349FEBD87}" presName="parentText" presStyleLbl="node1" presStyleIdx="1" presStyleCnt="3">
        <dgm:presLayoutVars>
          <dgm:chMax val="0"/>
          <dgm:bulletEnabled val="1"/>
        </dgm:presLayoutVars>
      </dgm:prSet>
      <dgm:spPr/>
      <dgm:t>
        <a:bodyPr/>
        <a:lstStyle/>
        <a:p>
          <a:endParaRPr lang="es-CO"/>
        </a:p>
      </dgm:t>
    </dgm:pt>
    <dgm:pt modelId="{BB938250-EB9D-4F4A-BBA2-C02B5E8CBC89}" type="pres">
      <dgm:prSet presAssocID="{23EF94D0-ACAC-40A3-BF46-536A0CC9F476}" presName="spacer" presStyleCnt="0"/>
      <dgm:spPr/>
    </dgm:pt>
    <dgm:pt modelId="{C9E59B0C-9CD5-4DA8-999D-444682C7753D}" type="pres">
      <dgm:prSet presAssocID="{F1E98C31-02BD-4923-B970-BBCAC9E80154}" presName="parentText" presStyleLbl="node1" presStyleIdx="2" presStyleCnt="3">
        <dgm:presLayoutVars>
          <dgm:chMax val="0"/>
          <dgm:bulletEnabled val="1"/>
        </dgm:presLayoutVars>
      </dgm:prSet>
      <dgm:spPr/>
      <dgm:t>
        <a:bodyPr/>
        <a:lstStyle/>
        <a:p>
          <a:endParaRPr lang="es-CO"/>
        </a:p>
      </dgm:t>
    </dgm:pt>
  </dgm:ptLst>
  <dgm:cxnLst>
    <dgm:cxn modelId="{6D283292-9545-4C10-B2AA-26DEF3FF534C}" type="presOf" srcId="{A3E1A674-BB6B-4E7F-99BA-167DE39DD1AC}" destId="{E97F191E-4D1E-4293-A0E1-87A897EC9CED}" srcOrd="0" destOrd="0" presId="urn:microsoft.com/office/officeart/2005/8/layout/vList2"/>
    <dgm:cxn modelId="{3EDB9507-AB33-40D4-89BB-7CDD1F835E4A}" srcId="{A3E1A674-BB6B-4E7F-99BA-167DE39DD1AC}" destId="{F1E98C31-02BD-4923-B970-BBCAC9E80154}" srcOrd="2" destOrd="0" parTransId="{C54BA781-B373-47B0-A968-4A4D16B9F3FD}" sibTransId="{46CD0B78-A5AB-43FC-9E55-08F99620724A}"/>
    <dgm:cxn modelId="{39242AB3-0DEE-4CE7-91E3-D94AF41D2380}" srcId="{A3E1A674-BB6B-4E7F-99BA-167DE39DD1AC}" destId="{AD7D9B71-C888-4598-B893-48D349FEBD87}" srcOrd="1" destOrd="0" parTransId="{CA40DC99-068C-4006-8C50-9C60C1718336}" sibTransId="{23EF94D0-ACAC-40A3-BF46-536A0CC9F476}"/>
    <dgm:cxn modelId="{F1DC6A6B-2D3C-4F3A-ABF0-937542AC6C1E}" type="presOf" srcId="{F1E98C31-02BD-4923-B970-BBCAC9E80154}" destId="{C9E59B0C-9CD5-4DA8-999D-444682C7753D}" srcOrd="0" destOrd="0" presId="urn:microsoft.com/office/officeart/2005/8/layout/vList2"/>
    <dgm:cxn modelId="{E39EDCD9-7836-4EB1-8FA3-E99D15138236}" type="presOf" srcId="{AD7D9B71-C888-4598-B893-48D349FEBD87}" destId="{B93D3CC5-FEB6-4162-AF64-45E27680AD05}" srcOrd="0" destOrd="0" presId="urn:microsoft.com/office/officeart/2005/8/layout/vList2"/>
    <dgm:cxn modelId="{22829E02-1B37-4E18-B3B0-02012AF6B5DF}" type="presOf" srcId="{699401F6-E94A-4E45-B5DE-A75661EB2324}" destId="{3FA2A00F-6626-413C-B8D9-6585DD526EA1}" srcOrd="0" destOrd="0" presId="urn:microsoft.com/office/officeart/2005/8/layout/vList2"/>
    <dgm:cxn modelId="{A7B77388-0730-4D74-918F-724AF052A573}" srcId="{A3E1A674-BB6B-4E7F-99BA-167DE39DD1AC}" destId="{699401F6-E94A-4E45-B5DE-A75661EB2324}" srcOrd="0" destOrd="0" parTransId="{33AEF5CD-4B92-4071-92B6-6986F82B9E6A}" sibTransId="{5E9D1FFF-A823-4783-AA63-007396C367A2}"/>
    <dgm:cxn modelId="{12402B09-0B4F-47B7-ABDE-1CC7BE4AD11C}" type="presParOf" srcId="{E97F191E-4D1E-4293-A0E1-87A897EC9CED}" destId="{3FA2A00F-6626-413C-B8D9-6585DD526EA1}" srcOrd="0" destOrd="0" presId="urn:microsoft.com/office/officeart/2005/8/layout/vList2"/>
    <dgm:cxn modelId="{50CC6704-4B38-4BF9-8431-93027A5F62DE}" type="presParOf" srcId="{E97F191E-4D1E-4293-A0E1-87A897EC9CED}" destId="{61D3CA63-1B49-4473-B5E8-E3FC33796DC5}" srcOrd="1" destOrd="0" presId="urn:microsoft.com/office/officeart/2005/8/layout/vList2"/>
    <dgm:cxn modelId="{CA08986B-59DB-496C-B679-E327C7206712}" type="presParOf" srcId="{E97F191E-4D1E-4293-A0E1-87A897EC9CED}" destId="{B93D3CC5-FEB6-4162-AF64-45E27680AD05}" srcOrd="2" destOrd="0" presId="urn:microsoft.com/office/officeart/2005/8/layout/vList2"/>
    <dgm:cxn modelId="{234D183E-EB80-416A-84BD-CA5A6DC9E6C8}" type="presParOf" srcId="{E97F191E-4D1E-4293-A0E1-87A897EC9CED}" destId="{BB938250-EB9D-4F4A-BBA2-C02B5E8CBC89}" srcOrd="3" destOrd="0" presId="urn:microsoft.com/office/officeart/2005/8/layout/vList2"/>
    <dgm:cxn modelId="{1D22F7CC-5F4C-45F4-AED4-342290636EA6}" type="presParOf" srcId="{E97F191E-4D1E-4293-A0E1-87A897EC9CED}" destId="{C9E59B0C-9CD5-4DA8-999D-444682C7753D}"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BCF18AE-9278-4F20-9B68-32AF78CA39EC}" type="doc">
      <dgm:prSet loTypeId="urn:microsoft.com/office/officeart/2005/8/layout/process1" loCatId="process" qsTypeId="urn:microsoft.com/office/officeart/2005/8/quickstyle/simple1" qsCatId="simple" csTypeId="urn:microsoft.com/office/officeart/2005/8/colors/accent0_1" csCatId="mainScheme" phldr="1"/>
      <dgm:spPr/>
      <dgm:t>
        <a:bodyPr/>
        <a:lstStyle/>
        <a:p>
          <a:endParaRPr lang="es-CO"/>
        </a:p>
      </dgm:t>
    </dgm:pt>
    <dgm:pt modelId="{DAAE9E95-627E-4AD1-BC52-7A5F4DDC15D2}" type="pres">
      <dgm:prSet presAssocID="{BBCF18AE-9278-4F20-9B68-32AF78CA39EC}" presName="Name0" presStyleCnt="0">
        <dgm:presLayoutVars>
          <dgm:dir/>
          <dgm:resizeHandles val="exact"/>
        </dgm:presLayoutVars>
      </dgm:prSet>
      <dgm:spPr/>
      <dgm:t>
        <a:bodyPr/>
        <a:lstStyle/>
        <a:p>
          <a:endParaRPr lang="es-CO"/>
        </a:p>
      </dgm:t>
    </dgm:pt>
  </dgm:ptLst>
  <dgm:cxnLst>
    <dgm:cxn modelId="{8E36181D-5E60-4E65-8961-E056B99BC350}" type="presOf" srcId="{BBCF18AE-9278-4F20-9B68-32AF78CA39EC}" destId="{DAAE9E95-627E-4AD1-BC52-7A5F4DDC15D2}"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83E764B-8E10-4119-AC8E-F8769B3A9801}"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s-CO"/>
        </a:p>
      </dgm:t>
    </dgm:pt>
    <dgm:pt modelId="{5DF77E7A-3DD6-40B0-AA67-341CA9DBC4CE}">
      <dgm:prSet phldrT="[Texto]" custT="1">
        <dgm:style>
          <a:lnRef idx="2">
            <a:schemeClr val="dk1"/>
          </a:lnRef>
          <a:fillRef idx="1">
            <a:schemeClr val="lt1"/>
          </a:fillRef>
          <a:effectRef idx="0">
            <a:schemeClr val="dk1"/>
          </a:effectRef>
          <a:fontRef idx="minor">
            <a:schemeClr val="dk1"/>
          </a:fontRef>
        </dgm:style>
      </dgm:prSet>
      <dgm:spPr/>
      <dgm:t>
        <a:bodyPr/>
        <a:lstStyle/>
        <a:p>
          <a:pPr algn="just"/>
          <a:r>
            <a:rPr lang="es-CO" sz="2000" dirty="0" smtClean="0">
              <a:latin typeface="Times New Roman" panose="02020603050405020304" pitchFamily="18" charset="0"/>
              <a:cs typeface="Times New Roman" panose="02020603050405020304" pitchFamily="18" charset="0"/>
            </a:rPr>
            <a:t>Describir las actividades o productos que el profesor entregará en el informe al asignarle tiempos en el ítem otras actividades de la responsabilidad académica, las cuales deben ser tenidas en cuenta para su evaluación.</a:t>
          </a:r>
          <a:endParaRPr lang="es-CO" sz="2000" dirty="0"/>
        </a:p>
      </dgm:t>
    </dgm:pt>
    <dgm:pt modelId="{DC619780-E42E-48F9-87C6-B12554EA3EFF}" type="parTrans" cxnId="{EAEFD5E7-2CC7-4A68-96A3-2CAF8CF4A501}">
      <dgm:prSet/>
      <dgm:spPr/>
      <dgm:t>
        <a:bodyPr/>
        <a:lstStyle/>
        <a:p>
          <a:endParaRPr lang="es-CO"/>
        </a:p>
      </dgm:t>
    </dgm:pt>
    <dgm:pt modelId="{847C5DBF-EC57-4B9E-AB81-D828D473533E}" type="sibTrans" cxnId="{EAEFD5E7-2CC7-4A68-96A3-2CAF8CF4A501}">
      <dgm:prSet/>
      <dgm:spPr/>
      <dgm:t>
        <a:bodyPr/>
        <a:lstStyle/>
        <a:p>
          <a:endParaRPr lang="es-CO"/>
        </a:p>
      </dgm:t>
    </dgm:pt>
    <dgm:pt modelId="{A267C37D-33F2-44FD-9301-5819411026C8}">
      <dgm:prSet phldrT="[Texto]" custT="1">
        <dgm:style>
          <a:lnRef idx="2">
            <a:schemeClr val="dk1"/>
          </a:lnRef>
          <a:fillRef idx="1">
            <a:schemeClr val="lt1"/>
          </a:fillRef>
          <a:effectRef idx="0">
            <a:schemeClr val="dk1"/>
          </a:effectRef>
          <a:fontRef idx="minor">
            <a:schemeClr val="dk1"/>
          </a:fontRef>
        </dgm:style>
      </dgm:prSet>
      <dgm:spPr/>
      <dgm:t>
        <a:bodyPr/>
        <a:lstStyle/>
        <a:p>
          <a:pPr algn="just"/>
          <a:r>
            <a:rPr lang="es-CO" sz="2000" dirty="0" smtClean="0">
              <a:solidFill>
                <a:schemeClr val="tx1"/>
              </a:solidFill>
              <a:latin typeface="Times New Roman" panose="02020603050405020304" pitchFamily="18" charset="0"/>
              <a:cs typeface="Times New Roman" panose="02020603050405020304" pitchFamily="18" charset="0"/>
            </a:rPr>
            <a:t>Dar cumplimiento al artículo 60 del acuerdo superior N°013 de 2014, para suplir de manera inmediata cualquier eventualidad que se presente en la docencia.</a:t>
          </a:r>
          <a:endParaRPr lang="es-CO" sz="2000" dirty="0">
            <a:solidFill>
              <a:schemeClr val="tx1"/>
            </a:solidFill>
          </a:endParaRPr>
        </a:p>
      </dgm:t>
    </dgm:pt>
    <dgm:pt modelId="{877A1F88-1092-430F-AF89-F1B8BCAAB803}" type="parTrans" cxnId="{DDCAD920-1485-42F2-908A-77177026A2FF}">
      <dgm:prSet/>
      <dgm:spPr/>
      <dgm:t>
        <a:bodyPr/>
        <a:lstStyle/>
        <a:p>
          <a:endParaRPr lang="es-CO"/>
        </a:p>
      </dgm:t>
    </dgm:pt>
    <dgm:pt modelId="{3BE60D96-6886-423B-86E2-E3E050994429}" type="sibTrans" cxnId="{DDCAD920-1485-42F2-908A-77177026A2FF}">
      <dgm:prSet/>
      <dgm:spPr/>
      <dgm:t>
        <a:bodyPr/>
        <a:lstStyle/>
        <a:p>
          <a:endParaRPr lang="es-CO"/>
        </a:p>
      </dgm:t>
    </dgm:pt>
    <dgm:pt modelId="{1FB6E642-1F41-4CF2-99B0-C5D31A454B87}">
      <dgm:prSet phldrT="[Texto]" custT="1">
        <dgm:style>
          <a:lnRef idx="2">
            <a:schemeClr val="dk1"/>
          </a:lnRef>
          <a:fillRef idx="1">
            <a:schemeClr val="lt1"/>
          </a:fillRef>
          <a:effectRef idx="0">
            <a:schemeClr val="dk1"/>
          </a:effectRef>
          <a:fontRef idx="minor">
            <a:schemeClr val="dk1"/>
          </a:fontRef>
        </dgm:style>
      </dgm:prSet>
      <dgm:spPr/>
      <dgm:t>
        <a:bodyPr/>
        <a:lstStyle/>
        <a:p>
          <a:pPr algn="just"/>
          <a:r>
            <a:rPr lang="es-CO" sz="1800" dirty="0" smtClean="0">
              <a:latin typeface="Times New Roman" panose="02020603050405020304" pitchFamily="18" charset="0"/>
              <a:cs typeface="Times New Roman" panose="02020603050405020304" pitchFamily="18" charset="0"/>
            </a:rPr>
            <a:t>El tiempo previo al inicio del periodo académico se asignará a cada profesor las actividades a desarrollar (como por ejemplo, consejeros quienes se encargarán de la asesoría académica del estudiante) las cuales deben estar consideradas dentro del plan de trabajo presentado por el profesor al Consejo de Facultad respectivo, siendo referencia para la evaluación de su desempeño.</a:t>
          </a:r>
          <a:endParaRPr lang="es-CO" sz="1800" dirty="0"/>
        </a:p>
      </dgm:t>
    </dgm:pt>
    <dgm:pt modelId="{13D3498F-5BC8-4FBF-A7C1-E785E8812715}" type="parTrans" cxnId="{6DDD6331-E3A6-427D-98E2-773FFB77DBA1}">
      <dgm:prSet/>
      <dgm:spPr/>
      <dgm:t>
        <a:bodyPr/>
        <a:lstStyle/>
        <a:p>
          <a:endParaRPr lang="es-CO"/>
        </a:p>
      </dgm:t>
    </dgm:pt>
    <dgm:pt modelId="{7E1BAB50-1288-4DED-8930-08A87356D05C}" type="sibTrans" cxnId="{6DDD6331-E3A6-427D-98E2-773FFB77DBA1}">
      <dgm:prSet/>
      <dgm:spPr/>
      <dgm:t>
        <a:bodyPr/>
        <a:lstStyle/>
        <a:p>
          <a:endParaRPr lang="es-CO"/>
        </a:p>
      </dgm:t>
    </dgm:pt>
    <dgm:pt modelId="{B00C3072-714A-4BF2-B7A8-169EAFE996BE}" type="pres">
      <dgm:prSet presAssocID="{D83E764B-8E10-4119-AC8E-F8769B3A9801}" presName="Name0" presStyleCnt="0">
        <dgm:presLayoutVars>
          <dgm:dir/>
          <dgm:resizeHandles val="exact"/>
        </dgm:presLayoutVars>
      </dgm:prSet>
      <dgm:spPr/>
      <dgm:t>
        <a:bodyPr/>
        <a:lstStyle/>
        <a:p>
          <a:endParaRPr lang="es-CO"/>
        </a:p>
      </dgm:t>
    </dgm:pt>
    <dgm:pt modelId="{13ED0BC3-A67F-48FD-A4C1-69DB882A9714}" type="pres">
      <dgm:prSet presAssocID="{5DF77E7A-3DD6-40B0-AA67-341CA9DBC4CE}" presName="compNode" presStyleCnt="0"/>
      <dgm:spPr/>
    </dgm:pt>
    <dgm:pt modelId="{16910BD5-8B8A-4EE4-AC33-B836026BDB4A}" type="pres">
      <dgm:prSet presAssocID="{5DF77E7A-3DD6-40B0-AA67-341CA9DBC4CE}" presName="pictRect" presStyleLbl="node1" presStyleIdx="0" presStyleCnt="3" custScaleX="68301" custScaleY="54002" custLinFactNeighborX="852" custLinFactNeighborY="-9039"/>
      <dgm:spPr>
        <a:blipFill rotWithShape="1">
          <a:blip xmlns:r="http://schemas.openxmlformats.org/officeDocument/2006/relationships" r:embed="rId1"/>
          <a:stretch>
            <a:fillRect/>
          </a:stretch>
        </a:blipFill>
      </dgm:spPr>
    </dgm:pt>
    <dgm:pt modelId="{DCD812C8-836A-42BE-9038-DE4ABF2C4356}" type="pres">
      <dgm:prSet presAssocID="{5DF77E7A-3DD6-40B0-AA67-341CA9DBC4CE}" presName="textRect" presStyleLbl="revTx" presStyleIdx="0" presStyleCnt="3" custScaleY="319855" custLinFactNeighborX="-27" custLinFactNeighborY="76823">
        <dgm:presLayoutVars>
          <dgm:bulletEnabled val="1"/>
        </dgm:presLayoutVars>
      </dgm:prSet>
      <dgm:spPr/>
      <dgm:t>
        <a:bodyPr/>
        <a:lstStyle/>
        <a:p>
          <a:endParaRPr lang="es-CO"/>
        </a:p>
      </dgm:t>
    </dgm:pt>
    <dgm:pt modelId="{AE245550-BEDF-49B4-B3BB-89DB1953EEBB}" type="pres">
      <dgm:prSet presAssocID="{847C5DBF-EC57-4B9E-AB81-D828D473533E}" presName="sibTrans" presStyleLbl="sibTrans2D1" presStyleIdx="0" presStyleCnt="0"/>
      <dgm:spPr/>
      <dgm:t>
        <a:bodyPr/>
        <a:lstStyle/>
        <a:p>
          <a:endParaRPr lang="es-CO"/>
        </a:p>
      </dgm:t>
    </dgm:pt>
    <dgm:pt modelId="{055DAC4D-0BD1-400A-B124-947F92E6C738}" type="pres">
      <dgm:prSet presAssocID="{A267C37D-33F2-44FD-9301-5819411026C8}" presName="compNode" presStyleCnt="0"/>
      <dgm:spPr/>
    </dgm:pt>
    <dgm:pt modelId="{637ACF0D-2717-46DA-BDE2-3997A85BB68C}" type="pres">
      <dgm:prSet presAssocID="{A267C37D-33F2-44FD-9301-5819411026C8}" presName="pictRect" presStyleLbl="node1" presStyleIdx="1" presStyleCnt="3" custScaleX="68301" custScaleY="54002" custLinFactNeighborY="-43056"/>
      <dgm:spPr>
        <a:blipFill rotWithShape="1">
          <a:blip xmlns:r="http://schemas.openxmlformats.org/officeDocument/2006/relationships" r:embed="rId2"/>
          <a:stretch>
            <a:fillRect/>
          </a:stretch>
        </a:blipFill>
      </dgm:spPr>
    </dgm:pt>
    <dgm:pt modelId="{33F74EBB-A845-43E6-904A-0236B24B7B27}" type="pres">
      <dgm:prSet presAssocID="{A267C37D-33F2-44FD-9301-5819411026C8}" presName="textRect" presStyleLbl="revTx" presStyleIdx="1" presStyleCnt="3" custScaleX="90372" custScaleY="270290" custLinFactNeighborX="-610" custLinFactNeighborY="-15548">
        <dgm:presLayoutVars>
          <dgm:bulletEnabled val="1"/>
        </dgm:presLayoutVars>
      </dgm:prSet>
      <dgm:spPr/>
      <dgm:t>
        <a:bodyPr/>
        <a:lstStyle/>
        <a:p>
          <a:endParaRPr lang="es-CO"/>
        </a:p>
      </dgm:t>
    </dgm:pt>
    <dgm:pt modelId="{ADF4D927-BCC6-4E96-BEAE-2C69342C3CCB}" type="pres">
      <dgm:prSet presAssocID="{3BE60D96-6886-423B-86E2-E3E050994429}" presName="sibTrans" presStyleLbl="sibTrans2D1" presStyleIdx="0" presStyleCnt="0"/>
      <dgm:spPr/>
      <dgm:t>
        <a:bodyPr/>
        <a:lstStyle/>
        <a:p>
          <a:endParaRPr lang="es-CO"/>
        </a:p>
      </dgm:t>
    </dgm:pt>
    <dgm:pt modelId="{95EAD32A-0349-4D8E-A1D6-5B277723A85E}" type="pres">
      <dgm:prSet presAssocID="{1FB6E642-1F41-4CF2-99B0-C5D31A454B87}" presName="compNode" presStyleCnt="0"/>
      <dgm:spPr/>
    </dgm:pt>
    <dgm:pt modelId="{82FE27CC-E9F2-43E6-8BA0-6BDC5E5773E3}" type="pres">
      <dgm:prSet presAssocID="{1FB6E642-1F41-4CF2-99B0-C5D31A454B87}" presName="pictRect" presStyleLbl="node1" presStyleIdx="2" presStyleCnt="3" custScaleX="68301" custScaleY="54002" custLinFactNeighborY="-43056"/>
      <dgm:spPr>
        <a:blipFill rotWithShape="1">
          <a:blip xmlns:r="http://schemas.openxmlformats.org/officeDocument/2006/relationships" r:embed="rId3"/>
          <a:stretch>
            <a:fillRect/>
          </a:stretch>
        </a:blipFill>
      </dgm:spPr>
    </dgm:pt>
    <dgm:pt modelId="{2BB55072-2665-4D9D-A6BE-0C1D42291B13}" type="pres">
      <dgm:prSet presAssocID="{1FB6E642-1F41-4CF2-99B0-C5D31A454B87}" presName="textRect" presStyleLbl="revTx" presStyleIdx="2" presStyleCnt="3" custScaleY="381275" custLinFactNeighborX="-51" custLinFactNeighborY="33510">
        <dgm:presLayoutVars>
          <dgm:bulletEnabled val="1"/>
        </dgm:presLayoutVars>
      </dgm:prSet>
      <dgm:spPr/>
      <dgm:t>
        <a:bodyPr/>
        <a:lstStyle/>
        <a:p>
          <a:endParaRPr lang="es-CO"/>
        </a:p>
      </dgm:t>
    </dgm:pt>
  </dgm:ptLst>
  <dgm:cxnLst>
    <dgm:cxn modelId="{EAEFD5E7-2CC7-4A68-96A3-2CAF8CF4A501}" srcId="{D83E764B-8E10-4119-AC8E-F8769B3A9801}" destId="{5DF77E7A-3DD6-40B0-AA67-341CA9DBC4CE}" srcOrd="0" destOrd="0" parTransId="{DC619780-E42E-48F9-87C6-B12554EA3EFF}" sibTransId="{847C5DBF-EC57-4B9E-AB81-D828D473533E}"/>
    <dgm:cxn modelId="{7F927E31-D33A-4ED0-A127-9BAC77844B3F}" type="presOf" srcId="{A267C37D-33F2-44FD-9301-5819411026C8}" destId="{33F74EBB-A845-43E6-904A-0236B24B7B27}" srcOrd="0" destOrd="0" presId="urn:microsoft.com/office/officeart/2005/8/layout/pList1"/>
    <dgm:cxn modelId="{0BF64A7E-AEB2-45D9-8F5A-1760ADE1D5F5}" type="presOf" srcId="{847C5DBF-EC57-4B9E-AB81-D828D473533E}" destId="{AE245550-BEDF-49B4-B3BB-89DB1953EEBB}" srcOrd="0" destOrd="0" presId="urn:microsoft.com/office/officeart/2005/8/layout/pList1"/>
    <dgm:cxn modelId="{DDCAD920-1485-42F2-908A-77177026A2FF}" srcId="{D83E764B-8E10-4119-AC8E-F8769B3A9801}" destId="{A267C37D-33F2-44FD-9301-5819411026C8}" srcOrd="1" destOrd="0" parTransId="{877A1F88-1092-430F-AF89-F1B8BCAAB803}" sibTransId="{3BE60D96-6886-423B-86E2-E3E050994429}"/>
    <dgm:cxn modelId="{7F9162B2-208A-4483-A41D-68A616D380F0}" type="presOf" srcId="{D83E764B-8E10-4119-AC8E-F8769B3A9801}" destId="{B00C3072-714A-4BF2-B7A8-169EAFE996BE}" srcOrd="0" destOrd="0" presId="urn:microsoft.com/office/officeart/2005/8/layout/pList1"/>
    <dgm:cxn modelId="{C931059D-8843-4694-87B8-A362B48B270C}" type="presOf" srcId="{3BE60D96-6886-423B-86E2-E3E050994429}" destId="{ADF4D927-BCC6-4E96-BEAE-2C69342C3CCB}" srcOrd="0" destOrd="0" presId="urn:microsoft.com/office/officeart/2005/8/layout/pList1"/>
    <dgm:cxn modelId="{8F317F18-2879-4366-B6D1-BFB597E5341E}" type="presOf" srcId="{1FB6E642-1F41-4CF2-99B0-C5D31A454B87}" destId="{2BB55072-2665-4D9D-A6BE-0C1D42291B13}" srcOrd="0" destOrd="0" presId="urn:microsoft.com/office/officeart/2005/8/layout/pList1"/>
    <dgm:cxn modelId="{A1AEDBF0-6A1F-4732-8C44-9A3A76C02671}" type="presOf" srcId="{5DF77E7A-3DD6-40B0-AA67-341CA9DBC4CE}" destId="{DCD812C8-836A-42BE-9038-DE4ABF2C4356}" srcOrd="0" destOrd="0" presId="urn:microsoft.com/office/officeart/2005/8/layout/pList1"/>
    <dgm:cxn modelId="{6DDD6331-E3A6-427D-98E2-773FFB77DBA1}" srcId="{D83E764B-8E10-4119-AC8E-F8769B3A9801}" destId="{1FB6E642-1F41-4CF2-99B0-C5D31A454B87}" srcOrd="2" destOrd="0" parTransId="{13D3498F-5BC8-4FBF-A7C1-E785E8812715}" sibTransId="{7E1BAB50-1288-4DED-8930-08A87356D05C}"/>
    <dgm:cxn modelId="{51954F63-C622-4F2F-A42D-CDC97D6C9323}" type="presParOf" srcId="{B00C3072-714A-4BF2-B7A8-169EAFE996BE}" destId="{13ED0BC3-A67F-48FD-A4C1-69DB882A9714}" srcOrd="0" destOrd="0" presId="urn:microsoft.com/office/officeart/2005/8/layout/pList1"/>
    <dgm:cxn modelId="{DFC207F6-8326-4DA3-B622-4EC109F5FA6C}" type="presParOf" srcId="{13ED0BC3-A67F-48FD-A4C1-69DB882A9714}" destId="{16910BD5-8B8A-4EE4-AC33-B836026BDB4A}" srcOrd="0" destOrd="0" presId="urn:microsoft.com/office/officeart/2005/8/layout/pList1"/>
    <dgm:cxn modelId="{9F57881D-205F-49E6-912F-74E4C2F6DDF0}" type="presParOf" srcId="{13ED0BC3-A67F-48FD-A4C1-69DB882A9714}" destId="{DCD812C8-836A-42BE-9038-DE4ABF2C4356}" srcOrd="1" destOrd="0" presId="urn:microsoft.com/office/officeart/2005/8/layout/pList1"/>
    <dgm:cxn modelId="{1B7DD5EA-35DB-4FFD-89D8-CA328267CC7A}" type="presParOf" srcId="{B00C3072-714A-4BF2-B7A8-169EAFE996BE}" destId="{AE245550-BEDF-49B4-B3BB-89DB1953EEBB}" srcOrd="1" destOrd="0" presId="urn:microsoft.com/office/officeart/2005/8/layout/pList1"/>
    <dgm:cxn modelId="{A6A7B4E9-388E-4B18-B90D-E6B7EF23B637}" type="presParOf" srcId="{B00C3072-714A-4BF2-B7A8-169EAFE996BE}" destId="{055DAC4D-0BD1-400A-B124-947F92E6C738}" srcOrd="2" destOrd="0" presId="urn:microsoft.com/office/officeart/2005/8/layout/pList1"/>
    <dgm:cxn modelId="{24095FA5-BDD7-4896-8B34-34BC943BD46D}" type="presParOf" srcId="{055DAC4D-0BD1-400A-B124-947F92E6C738}" destId="{637ACF0D-2717-46DA-BDE2-3997A85BB68C}" srcOrd="0" destOrd="0" presId="urn:microsoft.com/office/officeart/2005/8/layout/pList1"/>
    <dgm:cxn modelId="{C4EAE66E-2E3B-489D-AA40-0EE6588D0FD6}" type="presParOf" srcId="{055DAC4D-0BD1-400A-B124-947F92E6C738}" destId="{33F74EBB-A845-43E6-904A-0236B24B7B27}" srcOrd="1" destOrd="0" presId="urn:microsoft.com/office/officeart/2005/8/layout/pList1"/>
    <dgm:cxn modelId="{98971F7C-C837-40F5-870F-82275C49B768}" type="presParOf" srcId="{B00C3072-714A-4BF2-B7A8-169EAFE996BE}" destId="{ADF4D927-BCC6-4E96-BEAE-2C69342C3CCB}" srcOrd="3" destOrd="0" presId="urn:microsoft.com/office/officeart/2005/8/layout/pList1"/>
    <dgm:cxn modelId="{0F06D220-1938-44E8-BBF4-668499DAC44C}" type="presParOf" srcId="{B00C3072-714A-4BF2-B7A8-169EAFE996BE}" destId="{95EAD32A-0349-4D8E-A1D6-5B277723A85E}" srcOrd="4" destOrd="0" presId="urn:microsoft.com/office/officeart/2005/8/layout/pList1"/>
    <dgm:cxn modelId="{74DEB73E-6375-4795-9E19-F0F72017B98A}" type="presParOf" srcId="{95EAD32A-0349-4D8E-A1D6-5B277723A85E}" destId="{82FE27CC-E9F2-43E6-8BA0-6BDC5E5773E3}" srcOrd="0" destOrd="0" presId="urn:microsoft.com/office/officeart/2005/8/layout/pList1"/>
    <dgm:cxn modelId="{DB140DAF-42DF-4985-B84B-D3884418E9B0}" type="presParOf" srcId="{95EAD32A-0349-4D8E-A1D6-5B277723A85E}" destId="{2BB55072-2665-4D9D-A6BE-0C1D42291B13}"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8CD9FAB-021B-4940-A18D-ED287C90329B}"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s-CO"/>
        </a:p>
      </dgm:t>
    </dgm:pt>
    <dgm:pt modelId="{F4F25475-0838-4445-882C-BDF43EC3241C}">
      <dgm:prSet phldrT="[Texto]" custT="1"/>
      <dgm:spPr/>
      <dgm:t>
        <a:bodyPr/>
        <a:lstStyle/>
        <a:p>
          <a:r>
            <a:rPr lang="es-CO" sz="2000" b="1" i="1" dirty="0" smtClean="0">
              <a:solidFill>
                <a:schemeClr val="tx1"/>
              </a:solidFill>
              <a:latin typeface="Times New Roman" panose="02020603050405020304" pitchFamily="18" charset="0"/>
              <a:cs typeface="Times New Roman" panose="02020603050405020304" pitchFamily="18" charset="0"/>
            </a:rPr>
            <a:t>Acuerdo Académico N°009 de 2016 </a:t>
          </a:r>
          <a:r>
            <a:rPr lang="es-CO" sz="2000" dirty="0" smtClean="0">
              <a:solidFill>
                <a:schemeClr val="tx1"/>
              </a:solidFill>
              <a:latin typeface="Times New Roman" panose="02020603050405020304" pitchFamily="18" charset="0"/>
              <a:cs typeface="Times New Roman" panose="02020603050405020304" pitchFamily="18" charset="0"/>
            </a:rPr>
            <a:t>establece la dedicación a actividades académico - administrativas, por tal motivo no se autoriza asignar tiempos adicionales a otros docentes como apoyo</a:t>
          </a:r>
          <a:r>
            <a:rPr lang="es-CO" sz="2000" b="1" dirty="0" smtClean="0">
              <a:solidFill>
                <a:schemeClr val="tx1"/>
              </a:solidFill>
              <a:latin typeface="Times New Roman" panose="02020603050405020304" pitchFamily="18" charset="0"/>
              <a:cs typeface="Times New Roman" panose="02020603050405020304" pitchFamily="18" charset="0"/>
            </a:rPr>
            <a:t>. </a:t>
          </a:r>
          <a:r>
            <a:rPr lang="es-CO" sz="2000" dirty="0" smtClean="0">
              <a:solidFill>
                <a:schemeClr val="tx1"/>
              </a:solidFill>
              <a:latin typeface="Times New Roman" panose="02020603050405020304" pitchFamily="18" charset="0"/>
              <a:cs typeface="Times New Roman" panose="02020603050405020304" pitchFamily="18" charset="0"/>
            </a:rPr>
            <a:t>De igual manera, suspender horas a centros que no estén funcionando.</a:t>
          </a:r>
          <a:endParaRPr lang="es-CO" sz="2000" dirty="0">
            <a:solidFill>
              <a:schemeClr val="tx1"/>
            </a:solidFill>
          </a:endParaRPr>
        </a:p>
      </dgm:t>
    </dgm:pt>
    <dgm:pt modelId="{65909874-DAF7-45A2-A30A-0AE9C6158D4A}" type="parTrans" cxnId="{25AFEDD2-A38A-4F4D-B34E-493E18E6F53E}">
      <dgm:prSet/>
      <dgm:spPr/>
      <dgm:t>
        <a:bodyPr/>
        <a:lstStyle/>
        <a:p>
          <a:endParaRPr lang="es-CO" sz="2000">
            <a:solidFill>
              <a:schemeClr val="tx1"/>
            </a:solidFill>
          </a:endParaRPr>
        </a:p>
      </dgm:t>
    </dgm:pt>
    <dgm:pt modelId="{B08C0109-6B2A-4D99-B0E7-517AED055F68}" type="sibTrans" cxnId="{25AFEDD2-A38A-4F4D-B34E-493E18E6F53E}">
      <dgm:prSet/>
      <dgm:spPr/>
      <dgm:t>
        <a:bodyPr/>
        <a:lstStyle/>
        <a:p>
          <a:endParaRPr lang="es-CO" sz="2000">
            <a:solidFill>
              <a:schemeClr val="tx1"/>
            </a:solidFill>
          </a:endParaRPr>
        </a:p>
      </dgm:t>
    </dgm:pt>
    <dgm:pt modelId="{457F1128-9BF5-44AC-BE53-ECDC239F6D30}">
      <dgm:prSet phldrT="[Texto]" custT="1"/>
      <dgm:spPr/>
      <dgm:t>
        <a:bodyPr/>
        <a:lstStyle/>
        <a:p>
          <a:r>
            <a:rPr lang="es-CO" sz="2000" dirty="0" smtClean="0">
              <a:solidFill>
                <a:schemeClr val="tx1"/>
              </a:solidFill>
              <a:latin typeface="Times New Roman" panose="02020603050405020304" pitchFamily="18" charset="0"/>
              <a:cs typeface="Times New Roman" panose="02020603050405020304" pitchFamily="18" charset="0"/>
            </a:rPr>
            <a:t>Una vez aprobada la responsabilidad académica debe dar </a:t>
          </a:r>
          <a:r>
            <a:rPr lang="es-CO" sz="2000" dirty="0" err="1" smtClean="0">
              <a:solidFill>
                <a:schemeClr val="tx1"/>
              </a:solidFill>
              <a:latin typeface="Times New Roman" panose="02020603050405020304" pitchFamily="18" charset="0"/>
              <a:cs typeface="Times New Roman" panose="02020603050405020304" pitchFamily="18" charset="0"/>
            </a:rPr>
            <a:t>V°B°</a:t>
          </a:r>
          <a:r>
            <a:rPr lang="es-CO" sz="2000" dirty="0" smtClean="0">
              <a:solidFill>
                <a:schemeClr val="tx1"/>
              </a:solidFill>
              <a:latin typeface="Times New Roman" panose="02020603050405020304" pitchFamily="18" charset="0"/>
              <a:cs typeface="Times New Roman" panose="02020603050405020304" pitchFamily="18" charset="0"/>
            </a:rPr>
            <a:t> a la solicitud de modificación en los tiempos de proyección social e investigaciones presentada ante los respectivos Consejos Generales (PS o I), esto con el fin de no afectar el ítem de docencia de la responsabilidad académica, en caso que aumente los tiempos.</a:t>
          </a:r>
          <a:endParaRPr lang="es-CO" sz="2000" dirty="0">
            <a:solidFill>
              <a:schemeClr val="tx1"/>
            </a:solidFill>
          </a:endParaRPr>
        </a:p>
      </dgm:t>
    </dgm:pt>
    <dgm:pt modelId="{ABE391BC-E007-4A9A-80DE-30C3610ABCAF}" type="parTrans" cxnId="{02B32824-8A21-4B78-9A41-81771D7EDD58}">
      <dgm:prSet/>
      <dgm:spPr/>
      <dgm:t>
        <a:bodyPr/>
        <a:lstStyle/>
        <a:p>
          <a:endParaRPr lang="es-CO" sz="2000">
            <a:solidFill>
              <a:schemeClr val="tx1"/>
            </a:solidFill>
          </a:endParaRPr>
        </a:p>
      </dgm:t>
    </dgm:pt>
    <dgm:pt modelId="{3898A285-FDF0-4F26-BBD4-D3C963C79226}" type="sibTrans" cxnId="{02B32824-8A21-4B78-9A41-81771D7EDD58}">
      <dgm:prSet/>
      <dgm:spPr/>
      <dgm:t>
        <a:bodyPr/>
        <a:lstStyle/>
        <a:p>
          <a:endParaRPr lang="es-CO" sz="2000">
            <a:solidFill>
              <a:schemeClr val="tx1"/>
            </a:solidFill>
          </a:endParaRPr>
        </a:p>
      </dgm:t>
    </dgm:pt>
    <dgm:pt modelId="{A5BB035D-3911-4A17-BA36-4622554087C7}" type="pres">
      <dgm:prSet presAssocID="{B8CD9FAB-021B-4940-A18D-ED287C90329B}" presName="Name0" presStyleCnt="0">
        <dgm:presLayoutVars>
          <dgm:dir/>
          <dgm:resizeHandles val="exact"/>
        </dgm:presLayoutVars>
      </dgm:prSet>
      <dgm:spPr/>
      <dgm:t>
        <a:bodyPr/>
        <a:lstStyle/>
        <a:p>
          <a:endParaRPr lang="es-CO"/>
        </a:p>
      </dgm:t>
    </dgm:pt>
    <dgm:pt modelId="{5F7E817B-51C0-482E-B883-7FA1DCFE9C33}" type="pres">
      <dgm:prSet presAssocID="{F4F25475-0838-4445-882C-BDF43EC3241C}" presName="composite" presStyleCnt="0"/>
      <dgm:spPr/>
    </dgm:pt>
    <dgm:pt modelId="{524E69BD-9760-4AE5-9469-71EDDADAD709}" type="pres">
      <dgm:prSet presAssocID="{F4F25475-0838-4445-882C-BDF43EC3241C}" presName="rect1" presStyleLbl="trAlignAcc1" presStyleIdx="0" presStyleCnt="2">
        <dgm:presLayoutVars>
          <dgm:bulletEnabled val="1"/>
        </dgm:presLayoutVars>
      </dgm:prSet>
      <dgm:spPr/>
      <dgm:t>
        <a:bodyPr/>
        <a:lstStyle/>
        <a:p>
          <a:endParaRPr lang="es-CO"/>
        </a:p>
      </dgm:t>
    </dgm:pt>
    <dgm:pt modelId="{749A0F33-4335-4E57-994D-C99CBF35319B}" type="pres">
      <dgm:prSet presAssocID="{F4F25475-0838-4445-882C-BDF43EC3241C}" presName="rect2" presStyleLbl="fgImgPlace1" presStyleIdx="0" presStyleCnt="2" custScaleX="123262" custLinFactNeighborX="-2268" custLinFactNeighborY="-3846"/>
      <dgm:spPr>
        <a:blipFill rotWithShape="1">
          <a:blip xmlns:r="http://schemas.openxmlformats.org/officeDocument/2006/relationships" r:embed="rId1"/>
          <a:stretch>
            <a:fillRect/>
          </a:stretch>
        </a:blipFill>
      </dgm:spPr>
    </dgm:pt>
    <dgm:pt modelId="{E0E16F2E-8462-426B-BCE6-3E4795C673CC}" type="pres">
      <dgm:prSet presAssocID="{B08C0109-6B2A-4D99-B0E7-517AED055F68}" presName="sibTrans" presStyleCnt="0"/>
      <dgm:spPr/>
    </dgm:pt>
    <dgm:pt modelId="{F29E2610-70A0-43E8-8ACD-6A9C62E53263}" type="pres">
      <dgm:prSet presAssocID="{457F1128-9BF5-44AC-BE53-ECDC239F6D30}" presName="composite" presStyleCnt="0"/>
      <dgm:spPr/>
    </dgm:pt>
    <dgm:pt modelId="{935AA03E-7370-409E-B75D-DC812A5CC321}" type="pres">
      <dgm:prSet presAssocID="{457F1128-9BF5-44AC-BE53-ECDC239F6D30}" presName="rect1" presStyleLbl="trAlignAcc1" presStyleIdx="1" presStyleCnt="2" custLinFactNeighborX="-468" custLinFactNeighborY="-924">
        <dgm:presLayoutVars>
          <dgm:bulletEnabled val="1"/>
        </dgm:presLayoutVars>
      </dgm:prSet>
      <dgm:spPr/>
      <dgm:t>
        <a:bodyPr/>
        <a:lstStyle/>
        <a:p>
          <a:endParaRPr lang="es-CO"/>
        </a:p>
      </dgm:t>
    </dgm:pt>
    <dgm:pt modelId="{7AE3DFEA-599F-49D8-B370-E63BCC6DA92D}" type="pres">
      <dgm:prSet presAssocID="{457F1128-9BF5-44AC-BE53-ECDC239F6D30}" presName="rect2" presStyleLbl="fgImgPlace1" presStyleIdx="1" presStyleCnt="2"/>
      <dgm:spPr>
        <a:blipFill rotWithShape="1">
          <a:blip xmlns:r="http://schemas.openxmlformats.org/officeDocument/2006/relationships" r:embed="rId2"/>
          <a:stretch>
            <a:fillRect/>
          </a:stretch>
        </a:blipFill>
      </dgm:spPr>
    </dgm:pt>
  </dgm:ptLst>
  <dgm:cxnLst>
    <dgm:cxn modelId="{6CCC7E33-F8D6-492A-AD4B-2709D6F0AFDE}" type="presOf" srcId="{F4F25475-0838-4445-882C-BDF43EC3241C}" destId="{524E69BD-9760-4AE5-9469-71EDDADAD709}" srcOrd="0" destOrd="0" presId="urn:microsoft.com/office/officeart/2008/layout/PictureStrips"/>
    <dgm:cxn modelId="{02B32824-8A21-4B78-9A41-81771D7EDD58}" srcId="{B8CD9FAB-021B-4940-A18D-ED287C90329B}" destId="{457F1128-9BF5-44AC-BE53-ECDC239F6D30}" srcOrd="1" destOrd="0" parTransId="{ABE391BC-E007-4A9A-80DE-30C3610ABCAF}" sibTransId="{3898A285-FDF0-4F26-BBD4-D3C963C79226}"/>
    <dgm:cxn modelId="{60AB0E53-0C6F-4976-AEF2-D9DFD06027F4}" type="presOf" srcId="{B8CD9FAB-021B-4940-A18D-ED287C90329B}" destId="{A5BB035D-3911-4A17-BA36-4622554087C7}" srcOrd="0" destOrd="0" presId="urn:microsoft.com/office/officeart/2008/layout/PictureStrips"/>
    <dgm:cxn modelId="{25AFEDD2-A38A-4F4D-B34E-493E18E6F53E}" srcId="{B8CD9FAB-021B-4940-A18D-ED287C90329B}" destId="{F4F25475-0838-4445-882C-BDF43EC3241C}" srcOrd="0" destOrd="0" parTransId="{65909874-DAF7-45A2-A30A-0AE9C6158D4A}" sibTransId="{B08C0109-6B2A-4D99-B0E7-517AED055F68}"/>
    <dgm:cxn modelId="{62DBBC0C-2489-4E00-A278-2BEE15763B63}" type="presOf" srcId="{457F1128-9BF5-44AC-BE53-ECDC239F6D30}" destId="{935AA03E-7370-409E-B75D-DC812A5CC321}" srcOrd="0" destOrd="0" presId="urn:microsoft.com/office/officeart/2008/layout/PictureStrips"/>
    <dgm:cxn modelId="{56016D25-CC67-4127-B866-FA2B09090AA0}" type="presParOf" srcId="{A5BB035D-3911-4A17-BA36-4622554087C7}" destId="{5F7E817B-51C0-482E-B883-7FA1DCFE9C33}" srcOrd="0" destOrd="0" presId="urn:microsoft.com/office/officeart/2008/layout/PictureStrips"/>
    <dgm:cxn modelId="{87877C91-684C-4AC6-A551-63C3DA4F1A9A}" type="presParOf" srcId="{5F7E817B-51C0-482E-B883-7FA1DCFE9C33}" destId="{524E69BD-9760-4AE5-9469-71EDDADAD709}" srcOrd="0" destOrd="0" presId="urn:microsoft.com/office/officeart/2008/layout/PictureStrips"/>
    <dgm:cxn modelId="{9AA604EA-B1A1-41FF-A190-85D03ABB60DC}" type="presParOf" srcId="{5F7E817B-51C0-482E-B883-7FA1DCFE9C33}" destId="{749A0F33-4335-4E57-994D-C99CBF35319B}" srcOrd="1" destOrd="0" presId="urn:microsoft.com/office/officeart/2008/layout/PictureStrips"/>
    <dgm:cxn modelId="{266C0699-5E1A-4915-86F8-6F29A74FAC4B}" type="presParOf" srcId="{A5BB035D-3911-4A17-BA36-4622554087C7}" destId="{E0E16F2E-8462-426B-BCE6-3E4795C673CC}" srcOrd="1" destOrd="0" presId="urn:microsoft.com/office/officeart/2008/layout/PictureStrips"/>
    <dgm:cxn modelId="{14621DFB-7AAA-4CBB-94FC-6A8975711F26}" type="presParOf" srcId="{A5BB035D-3911-4A17-BA36-4622554087C7}" destId="{F29E2610-70A0-43E8-8ACD-6A9C62E53263}" srcOrd="2" destOrd="0" presId="urn:microsoft.com/office/officeart/2008/layout/PictureStrips"/>
    <dgm:cxn modelId="{D0C55BAE-854C-42EF-B343-CFFD2C0635E8}" type="presParOf" srcId="{F29E2610-70A0-43E8-8ACD-6A9C62E53263}" destId="{935AA03E-7370-409E-B75D-DC812A5CC321}" srcOrd="0" destOrd="0" presId="urn:microsoft.com/office/officeart/2008/layout/PictureStrips"/>
    <dgm:cxn modelId="{C9B52D85-815E-4CB2-A650-8DB55B011BCD}" type="presParOf" srcId="{F29E2610-70A0-43E8-8ACD-6A9C62E53263}" destId="{7AE3DFEA-599F-49D8-B370-E63BCC6DA92D}"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C55850B-8B77-4BAD-8438-74100F88A1A5}" type="doc">
      <dgm:prSet loTypeId="urn:microsoft.com/office/officeart/2008/layout/LinedList" loCatId="list" qsTypeId="urn:microsoft.com/office/officeart/2005/8/quickstyle/simple1" qsCatId="simple" csTypeId="urn:microsoft.com/office/officeart/2005/8/colors/accent0_1" csCatId="mainScheme" phldr="1"/>
      <dgm:spPr/>
      <dgm:t>
        <a:bodyPr/>
        <a:lstStyle/>
        <a:p>
          <a:endParaRPr lang="es-CO"/>
        </a:p>
      </dgm:t>
    </dgm:pt>
    <dgm:pt modelId="{A790D94E-D0C0-42CB-B663-7ECCCF66B0CB}">
      <dgm:prSet phldrT="[Texto]" custT="1"/>
      <dgm:spPr/>
      <dgm:t>
        <a:bodyPr/>
        <a:lstStyle/>
        <a:p>
          <a:r>
            <a:rPr lang="es-CO" sz="2000" dirty="0" smtClean="0">
              <a:latin typeface="Times New Roman" panose="02020603050405020304" pitchFamily="18" charset="0"/>
              <a:cs typeface="Times New Roman" panose="02020603050405020304" pitchFamily="18" charset="0"/>
            </a:rPr>
            <a:t>Autorizar cambios de horarios justificados</a:t>
          </a:r>
          <a:r>
            <a:rPr lang="es-CO" sz="2000" b="1" dirty="0" smtClean="0">
              <a:latin typeface="Times New Roman" panose="02020603050405020304" pitchFamily="18" charset="0"/>
              <a:cs typeface="Times New Roman" panose="02020603050405020304" pitchFamily="18" charset="0"/>
            </a:rPr>
            <a:t>,</a:t>
          </a:r>
          <a:r>
            <a:rPr lang="es-CO" sz="2000" dirty="0" smtClean="0">
              <a:latin typeface="Times New Roman" panose="02020603050405020304" pitchFamily="18" charset="0"/>
              <a:cs typeface="Times New Roman" panose="02020603050405020304" pitchFamily="18" charset="0"/>
            </a:rPr>
            <a:t> previo </a:t>
          </a:r>
          <a:r>
            <a:rPr lang="es-CO" sz="2000" dirty="0" err="1" smtClean="0">
              <a:latin typeface="Times New Roman" panose="02020603050405020304" pitchFamily="18" charset="0"/>
              <a:cs typeface="Times New Roman" panose="02020603050405020304" pitchFamily="18" charset="0"/>
            </a:rPr>
            <a:t>VoBo</a:t>
          </a:r>
          <a:r>
            <a:rPr lang="es-CO" sz="2000" dirty="0" smtClean="0">
              <a:latin typeface="Times New Roman" panose="02020603050405020304" pitchFamily="18" charset="0"/>
              <a:cs typeface="Times New Roman" panose="02020603050405020304" pitchFamily="18" charset="0"/>
            </a:rPr>
            <a:t> del Director del Programa, de quien distribuya salones y concertación entre estudiantes inscritos, docente (titular y colaboradores si es del caso), teniendo en cuenta en todos los casos a los estudiantes regulares.</a:t>
          </a:r>
          <a:endParaRPr lang="es-CO" sz="2000" dirty="0"/>
        </a:p>
      </dgm:t>
    </dgm:pt>
    <dgm:pt modelId="{9B7905C7-99E6-4E0A-A6EA-B7A6C9450055}" type="parTrans" cxnId="{347CA063-D6B3-4CC7-9238-A9AC73DD45C7}">
      <dgm:prSet/>
      <dgm:spPr/>
      <dgm:t>
        <a:bodyPr/>
        <a:lstStyle/>
        <a:p>
          <a:endParaRPr lang="es-CO" sz="2000"/>
        </a:p>
      </dgm:t>
    </dgm:pt>
    <dgm:pt modelId="{D5AD8DEB-A143-4AFC-B459-D55E4819F345}" type="sibTrans" cxnId="{347CA063-D6B3-4CC7-9238-A9AC73DD45C7}">
      <dgm:prSet/>
      <dgm:spPr/>
      <dgm:t>
        <a:bodyPr/>
        <a:lstStyle/>
        <a:p>
          <a:endParaRPr lang="es-CO" sz="2000"/>
        </a:p>
      </dgm:t>
    </dgm:pt>
    <dgm:pt modelId="{580B7957-50D8-49CB-9F18-9C3456A537F8}">
      <dgm:prSet phldrT="[Texto]" custT="1"/>
      <dgm:spPr/>
      <dgm:t>
        <a:bodyPr/>
        <a:lstStyle/>
        <a:p>
          <a:r>
            <a:rPr lang="es-CO" sz="2000" dirty="0" smtClean="0">
              <a:latin typeface="Times New Roman" panose="02020603050405020304" pitchFamily="18" charset="0"/>
              <a:cs typeface="Times New Roman" panose="02020603050405020304" pitchFamily="18" charset="0"/>
            </a:rPr>
            <a:t>Socializar toda comunicación enviada por la Vicerrectoría Académica a las Unidades Académicas, si se requiere.</a:t>
          </a:r>
          <a:endParaRPr lang="es-CO" sz="2000" dirty="0"/>
        </a:p>
      </dgm:t>
    </dgm:pt>
    <dgm:pt modelId="{0CC4DB3E-0913-44CB-AD60-2CD40CCA4A7F}" type="sibTrans" cxnId="{8F1F8D82-116B-418E-B574-70B99ED28961}">
      <dgm:prSet/>
      <dgm:spPr/>
      <dgm:t>
        <a:bodyPr/>
        <a:lstStyle/>
        <a:p>
          <a:endParaRPr lang="es-CO" sz="2000"/>
        </a:p>
      </dgm:t>
    </dgm:pt>
    <dgm:pt modelId="{A00FE356-ADB5-4BA9-BCF1-8C1CA691B1EC}" type="parTrans" cxnId="{8F1F8D82-116B-418E-B574-70B99ED28961}">
      <dgm:prSet/>
      <dgm:spPr/>
      <dgm:t>
        <a:bodyPr/>
        <a:lstStyle/>
        <a:p>
          <a:endParaRPr lang="es-CO" sz="2000"/>
        </a:p>
      </dgm:t>
    </dgm:pt>
    <dgm:pt modelId="{6EBAB207-B6B5-439B-B302-E25788953DC2}">
      <dgm:prSet phldrT="[Texto]" custT="1"/>
      <dgm:spPr/>
      <dgm:t>
        <a:bodyPr/>
        <a:lstStyle/>
        <a:p>
          <a:r>
            <a:rPr lang="es-CO" sz="2000" dirty="0" smtClean="0">
              <a:latin typeface="Times New Roman" panose="02020603050405020304" pitchFamily="18" charset="0"/>
              <a:cs typeface="Times New Roman" panose="02020603050405020304" pitchFamily="18" charset="0"/>
            </a:rPr>
            <a:t>Para la cancelación de cursos a partir de la 3 semana de clases</a:t>
          </a:r>
          <a:r>
            <a:rPr lang="es-CO" sz="2000" i="1" dirty="0" smtClean="0">
              <a:latin typeface="Times New Roman" panose="02020603050405020304" pitchFamily="18" charset="0"/>
              <a:cs typeface="Times New Roman" panose="02020603050405020304" pitchFamily="18" charset="0"/>
            </a:rPr>
            <a:t> </a:t>
          </a:r>
          <a:r>
            <a:rPr lang="es-CO" sz="2000" dirty="0" smtClean="0">
              <a:latin typeface="Times New Roman" panose="02020603050405020304" pitchFamily="18" charset="0"/>
              <a:cs typeface="Times New Roman" panose="02020603050405020304" pitchFamily="18" charset="0"/>
            </a:rPr>
            <a:t>se debe exigir justificación y reporte del profesor (asistencia y notas).</a:t>
          </a:r>
          <a:endParaRPr lang="es-CO" sz="2000" dirty="0"/>
        </a:p>
      </dgm:t>
    </dgm:pt>
    <dgm:pt modelId="{FA369E05-0242-4548-93BD-DAF0D0F8A6B7}" type="sibTrans" cxnId="{B0A1E593-B883-45FC-88B4-D04EE77CB22B}">
      <dgm:prSet/>
      <dgm:spPr/>
      <dgm:t>
        <a:bodyPr/>
        <a:lstStyle/>
        <a:p>
          <a:endParaRPr lang="es-CO" sz="2000"/>
        </a:p>
      </dgm:t>
    </dgm:pt>
    <dgm:pt modelId="{F54B5B72-75D3-4280-B814-3CD49AF9795A}" type="parTrans" cxnId="{B0A1E593-B883-45FC-88B4-D04EE77CB22B}">
      <dgm:prSet/>
      <dgm:spPr/>
      <dgm:t>
        <a:bodyPr/>
        <a:lstStyle/>
        <a:p>
          <a:endParaRPr lang="es-CO" sz="2000"/>
        </a:p>
      </dgm:t>
    </dgm:pt>
    <dgm:pt modelId="{74932B05-7241-4FFA-ADDE-FAEEB24801A8}">
      <dgm:prSet phldrT="[Texto]" custT="1"/>
      <dgm:spPr/>
      <dgm:t>
        <a:bodyPr/>
        <a:lstStyle/>
        <a:p>
          <a:r>
            <a:rPr lang="es-CO" sz="2000" dirty="0" smtClean="0">
              <a:latin typeface="Times New Roman" panose="02020603050405020304" pitchFamily="18" charset="0"/>
              <a:cs typeface="Times New Roman" panose="02020603050405020304" pitchFamily="18" charset="0"/>
            </a:rPr>
            <a:t>Presentar informe de las prácticas realizadas que les fueron autorizadas en el semestre a la Dirección General de Currículo.</a:t>
          </a:r>
          <a:endParaRPr lang="es-CO" sz="2000" dirty="0"/>
        </a:p>
      </dgm:t>
    </dgm:pt>
    <dgm:pt modelId="{46B5AC1F-BF31-4C61-9BC7-1D919CFF23D9}" type="sibTrans" cxnId="{AA438428-3C32-47E3-9FE1-F1D07DB9FBC3}">
      <dgm:prSet/>
      <dgm:spPr/>
      <dgm:t>
        <a:bodyPr/>
        <a:lstStyle/>
        <a:p>
          <a:endParaRPr lang="es-CO" sz="2000"/>
        </a:p>
      </dgm:t>
    </dgm:pt>
    <dgm:pt modelId="{9ED61A0E-FE09-4088-8CD3-707AFDEC43F7}" type="parTrans" cxnId="{AA438428-3C32-47E3-9FE1-F1D07DB9FBC3}">
      <dgm:prSet/>
      <dgm:spPr/>
      <dgm:t>
        <a:bodyPr/>
        <a:lstStyle/>
        <a:p>
          <a:endParaRPr lang="es-CO" sz="2000"/>
        </a:p>
      </dgm:t>
    </dgm:pt>
    <dgm:pt modelId="{6463A187-5FF6-4D23-ACE7-0CFFAE4401FE}">
      <dgm:prSet phldrT="[Texto]" phldr="1" custT="1"/>
      <dgm:spPr/>
      <dgm:t>
        <a:bodyPr/>
        <a:lstStyle/>
        <a:p>
          <a:endParaRPr lang="es-CO" sz="2000" dirty="0"/>
        </a:p>
      </dgm:t>
    </dgm:pt>
    <dgm:pt modelId="{3CB82237-134E-450D-A6A2-D0880ED4ED89}" type="sibTrans" cxnId="{27AC4221-FC6D-470E-8D6D-4A9E53D25238}">
      <dgm:prSet/>
      <dgm:spPr/>
      <dgm:t>
        <a:bodyPr/>
        <a:lstStyle/>
        <a:p>
          <a:endParaRPr lang="es-CO" sz="2000"/>
        </a:p>
      </dgm:t>
    </dgm:pt>
    <dgm:pt modelId="{E432E05F-7D4A-4678-84B7-EB8C5D89392F}" type="parTrans" cxnId="{27AC4221-FC6D-470E-8D6D-4A9E53D25238}">
      <dgm:prSet/>
      <dgm:spPr/>
      <dgm:t>
        <a:bodyPr/>
        <a:lstStyle/>
        <a:p>
          <a:endParaRPr lang="es-CO" sz="2000"/>
        </a:p>
      </dgm:t>
    </dgm:pt>
    <dgm:pt modelId="{8203069B-3FF0-4AB3-A399-F1332CB95FA1}" type="pres">
      <dgm:prSet presAssocID="{1C55850B-8B77-4BAD-8438-74100F88A1A5}" presName="vert0" presStyleCnt="0">
        <dgm:presLayoutVars>
          <dgm:dir/>
          <dgm:animOne val="branch"/>
          <dgm:animLvl val="lvl"/>
        </dgm:presLayoutVars>
      </dgm:prSet>
      <dgm:spPr/>
      <dgm:t>
        <a:bodyPr/>
        <a:lstStyle/>
        <a:p>
          <a:endParaRPr lang="es-CO"/>
        </a:p>
      </dgm:t>
    </dgm:pt>
    <dgm:pt modelId="{CF86DDF3-8BA3-4CF3-ABB7-937FB31BBDCB}" type="pres">
      <dgm:prSet presAssocID="{6463A187-5FF6-4D23-ACE7-0CFFAE4401FE}" presName="thickLine" presStyleLbl="alignNode1" presStyleIdx="0" presStyleCnt="1"/>
      <dgm:spPr/>
    </dgm:pt>
    <dgm:pt modelId="{388B3E6B-A599-46E8-A31A-D9C0C596C6B6}" type="pres">
      <dgm:prSet presAssocID="{6463A187-5FF6-4D23-ACE7-0CFFAE4401FE}" presName="horz1" presStyleCnt="0"/>
      <dgm:spPr/>
    </dgm:pt>
    <dgm:pt modelId="{B37FAA2D-A4FB-48AD-93C9-59E82A78763E}" type="pres">
      <dgm:prSet presAssocID="{6463A187-5FF6-4D23-ACE7-0CFFAE4401FE}" presName="tx1" presStyleLbl="revTx" presStyleIdx="0" presStyleCnt="5" custScaleX="25626"/>
      <dgm:spPr/>
      <dgm:t>
        <a:bodyPr/>
        <a:lstStyle/>
        <a:p>
          <a:endParaRPr lang="es-CO"/>
        </a:p>
      </dgm:t>
    </dgm:pt>
    <dgm:pt modelId="{AD422DFD-D778-4404-A0B1-1595A5746418}" type="pres">
      <dgm:prSet presAssocID="{6463A187-5FF6-4D23-ACE7-0CFFAE4401FE}" presName="vert1" presStyleCnt="0"/>
      <dgm:spPr/>
    </dgm:pt>
    <dgm:pt modelId="{2A5FB918-4F83-4C1A-90C3-E6DD35E7A6F1}" type="pres">
      <dgm:prSet presAssocID="{A790D94E-D0C0-42CB-B663-7ECCCF66B0CB}" presName="vertSpace2a" presStyleCnt="0"/>
      <dgm:spPr/>
    </dgm:pt>
    <dgm:pt modelId="{ECDFC277-713C-426C-B3F4-2D972C8CF1AF}" type="pres">
      <dgm:prSet presAssocID="{A790D94E-D0C0-42CB-B663-7ECCCF66B0CB}" presName="horz2" presStyleCnt="0"/>
      <dgm:spPr/>
    </dgm:pt>
    <dgm:pt modelId="{F0A75D31-4B6B-4388-8599-019C32D90187}" type="pres">
      <dgm:prSet presAssocID="{A790D94E-D0C0-42CB-B663-7ECCCF66B0CB}" presName="horzSpace2" presStyleCnt="0"/>
      <dgm:spPr/>
    </dgm:pt>
    <dgm:pt modelId="{285C6FB7-881D-4316-8561-E0892D056FDB}" type="pres">
      <dgm:prSet presAssocID="{A790D94E-D0C0-42CB-B663-7ECCCF66B0CB}" presName="tx2" presStyleLbl="revTx" presStyleIdx="1" presStyleCnt="5" custScaleX="115316"/>
      <dgm:spPr/>
      <dgm:t>
        <a:bodyPr/>
        <a:lstStyle/>
        <a:p>
          <a:endParaRPr lang="es-CO"/>
        </a:p>
      </dgm:t>
    </dgm:pt>
    <dgm:pt modelId="{62447171-D489-412E-81A7-2DE4CACCCA61}" type="pres">
      <dgm:prSet presAssocID="{A790D94E-D0C0-42CB-B663-7ECCCF66B0CB}" presName="vert2" presStyleCnt="0"/>
      <dgm:spPr/>
    </dgm:pt>
    <dgm:pt modelId="{FDD919B0-7F0A-4BCD-A515-8BECE6BB3431}" type="pres">
      <dgm:prSet presAssocID="{A790D94E-D0C0-42CB-B663-7ECCCF66B0CB}" presName="thinLine2b" presStyleLbl="callout" presStyleIdx="0" presStyleCnt="4"/>
      <dgm:spPr/>
    </dgm:pt>
    <dgm:pt modelId="{BFCE24E3-4358-46AD-BA42-1E6D33491494}" type="pres">
      <dgm:prSet presAssocID="{A790D94E-D0C0-42CB-B663-7ECCCF66B0CB}" presName="vertSpace2b" presStyleCnt="0"/>
      <dgm:spPr/>
    </dgm:pt>
    <dgm:pt modelId="{3E95293C-9B2C-4895-B66E-9EF5F4D79666}" type="pres">
      <dgm:prSet presAssocID="{74932B05-7241-4FFA-ADDE-FAEEB24801A8}" presName="horz2" presStyleCnt="0"/>
      <dgm:spPr/>
    </dgm:pt>
    <dgm:pt modelId="{8837F602-4B53-4927-AFB9-7C3E004483D8}" type="pres">
      <dgm:prSet presAssocID="{74932B05-7241-4FFA-ADDE-FAEEB24801A8}" presName="horzSpace2" presStyleCnt="0"/>
      <dgm:spPr/>
    </dgm:pt>
    <dgm:pt modelId="{5FE97774-0B9B-40EE-892E-00C937FC2143}" type="pres">
      <dgm:prSet presAssocID="{74932B05-7241-4FFA-ADDE-FAEEB24801A8}" presName="tx2" presStyleLbl="revTx" presStyleIdx="2" presStyleCnt="5" custLinFactNeighborY="14833"/>
      <dgm:spPr/>
      <dgm:t>
        <a:bodyPr/>
        <a:lstStyle/>
        <a:p>
          <a:endParaRPr lang="es-CO"/>
        </a:p>
      </dgm:t>
    </dgm:pt>
    <dgm:pt modelId="{3534C4F8-317A-4EC4-B77A-9DEE54A4F92B}" type="pres">
      <dgm:prSet presAssocID="{74932B05-7241-4FFA-ADDE-FAEEB24801A8}" presName="vert2" presStyleCnt="0"/>
      <dgm:spPr/>
    </dgm:pt>
    <dgm:pt modelId="{0AB982DE-AD1B-4670-A5A6-9A4C36BCF240}" type="pres">
      <dgm:prSet presAssocID="{74932B05-7241-4FFA-ADDE-FAEEB24801A8}" presName="thinLine2b" presStyleLbl="callout" presStyleIdx="1" presStyleCnt="4"/>
      <dgm:spPr/>
    </dgm:pt>
    <dgm:pt modelId="{E0102572-C19D-4C1F-9124-7F7A87F44DC8}" type="pres">
      <dgm:prSet presAssocID="{74932B05-7241-4FFA-ADDE-FAEEB24801A8}" presName="vertSpace2b" presStyleCnt="0"/>
      <dgm:spPr/>
    </dgm:pt>
    <dgm:pt modelId="{D874DBC4-33D8-48F4-AB33-83E2495DC56D}" type="pres">
      <dgm:prSet presAssocID="{6EBAB207-B6B5-439B-B302-E25788953DC2}" presName="horz2" presStyleCnt="0"/>
      <dgm:spPr/>
    </dgm:pt>
    <dgm:pt modelId="{D3C0EEDE-403F-4C2A-B6EF-010014185C23}" type="pres">
      <dgm:prSet presAssocID="{6EBAB207-B6B5-439B-B302-E25788953DC2}" presName="horzSpace2" presStyleCnt="0"/>
      <dgm:spPr/>
    </dgm:pt>
    <dgm:pt modelId="{C2046E5A-4418-4F18-AC0C-E7343C4613D4}" type="pres">
      <dgm:prSet presAssocID="{6EBAB207-B6B5-439B-B302-E25788953DC2}" presName="tx2" presStyleLbl="revTx" presStyleIdx="3" presStyleCnt="5"/>
      <dgm:spPr/>
      <dgm:t>
        <a:bodyPr/>
        <a:lstStyle/>
        <a:p>
          <a:endParaRPr lang="es-CO"/>
        </a:p>
      </dgm:t>
    </dgm:pt>
    <dgm:pt modelId="{EB00FEDE-4A65-4258-BE67-422F0FC57BC2}" type="pres">
      <dgm:prSet presAssocID="{6EBAB207-B6B5-439B-B302-E25788953DC2}" presName="vert2" presStyleCnt="0"/>
      <dgm:spPr/>
    </dgm:pt>
    <dgm:pt modelId="{FD32DECF-80B3-4744-8F83-FEB4960A106F}" type="pres">
      <dgm:prSet presAssocID="{6EBAB207-B6B5-439B-B302-E25788953DC2}" presName="thinLine2b" presStyleLbl="callout" presStyleIdx="2" presStyleCnt="4"/>
      <dgm:spPr/>
    </dgm:pt>
    <dgm:pt modelId="{1DB85A43-2D22-4515-B339-60E391119529}" type="pres">
      <dgm:prSet presAssocID="{6EBAB207-B6B5-439B-B302-E25788953DC2}" presName="vertSpace2b" presStyleCnt="0"/>
      <dgm:spPr/>
    </dgm:pt>
    <dgm:pt modelId="{63069253-56F7-4CB2-AD01-52EBE0B90B17}" type="pres">
      <dgm:prSet presAssocID="{580B7957-50D8-49CB-9F18-9C3456A537F8}" presName="horz2" presStyleCnt="0"/>
      <dgm:spPr/>
    </dgm:pt>
    <dgm:pt modelId="{90A2E73A-A6BC-4AC6-B510-D0511D1B4AE3}" type="pres">
      <dgm:prSet presAssocID="{580B7957-50D8-49CB-9F18-9C3456A537F8}" presName="horzSpace2" presStyleCnt="0"/>
      <dgm:spPr/>
    </dgm:pt>
    <dgm:pt modelId="{0E470F2E-D85E-4D57-92BB-28E349127795}" type="pres">
      <dgm:prSet presAssocID="{580B7957-50D8-49CB-9F18-9C3456A537F8}" presName="tx2" presStyleLbl="revTx" presStyleIdx="4" presStyleCnt="5" custLinFactNeighborY="11628"/>
      <dgm:spPr/>
      <dgm:t>
        <a:bodyPr/>
        <a:lstStyle/>
        <a:p>
          <a:endParaRPr lang="es-CO"/>
        </a:p>
      </dgm:t>
    </dgm:pt>
    <dgm:pt modelId="{66C84C0C-EDC0-45AD-AA9C-A1A19D50654B}" type="pres">
      <dgm:prSet presAssocID="{580B7957-50D8-49CB-9F18-9C3456A537F8}" presName="vert2" presStyleCnt="0"/>
      <dgm:spPr/>
    </dgm:pt>
    <dgm:pt modelId="{7402B1DC-67B7-4C31-AD6F-DEB72100E94F}" type="pres">
      <dgm:prSet presAssocID="{580B7957-50D8-49CB-9F18-9C3456A537F8}" presName="thinLine2b" presStyleLbl="callout" presStyleIdx="3" presStyleCnt="4"/>
      <dgm:spPr/>
    </dgm:pt>
    <dgm:pt modelId="{3ACB36B3-1433-4ABD-AD84-6AC02D8D03EF}" type="pres">
      <dgm:prSet presAssocID="{580B7957-50D8-49CB-9F18-9C3456A537F8}" presName="vertSpace2b" presStyleCnt="0"/>
      <dgm:spPr/>
    </dgm:pt>
  </dgm:ptLst>
  <dgm:cxnLst>
    <dgm:cxn modelId="{B0A1E593-B883-45FC-88B4-D04EE77CB22B}" srcId="{6463A187-5FF6-4D23-ACE7-0CFFAE4401FE}" destId="{6EBAB207-B6B5-439B-B302-E25788953DC2}" srcOrd="2" destOrd="0" parTransId="{F54B5B72-75D3-4280-B814-3CD49AF9795A}" sibTransId="{FA369E05-0242-4548-93BD-DAF0D0F8A6B7}"/>
    <dgm:cxn modelId="{C9D39650-D440-482A-BD0A-C887586DFAFC}" type="presOf" srcId="{A790D94E-D0C0-42CB-B663-7ECCCF66B0CB}" destId="{285C6FB7-881D-4316-8561-E0892D056FDB}" srcOrd="0" destOrd="0" presId="urn:microsoft.com/office/officeart/2008/layout/LinedList"/>
    <dgm:cxn modelId="{0E8AC788-5783-4939-9924-3DFE1E03F3D4}" type="presOf" srcId="{6463A187-5FF6-4D23-ACE7-0CFFAE4401FE}" destId="{B37FAA2D-A4FB-48AD-93C9-59E82A78763E}" srcOrd="0" destOrd="0" presId="urn:microsoft.com/office/officeart/2008/layout/LinedList"/>
    <dgm:cxn modelId="{2C0E42E4-1CBE-4512-8734-2A11F8F4556B}" type="presOf" srcId="{580B7957-50D8-49CB-9F18-9C3456A537F8}" destId="{0E470F2E-D85E-4D57-92BB-28E349127795}" srcOrd="0" destOrd="0" presId="urn:microsoft.com/office/officeart/2008/layout/LinedList"/>
    <dgm:cxn modelId="{AA438428-3C32-47E3-9FE1-F1D07DB9FBC3}" srcId="{6463A187-5FF6-4D23-ACE7-0CFFAE4401FE}" destId="{74932B05-7241-4FFA-ADDE-FAEEB24801A8}" srcOrd="1" destOrd="0" parTransId="{9ED61A0E-FE09-4088-8CD3-707AFDEC43F7}" sibTransId="{46B5AC1F-BF31-4C61-9BC7-1D919CFF23D9}"/>
    <dgm:cxn modelId="{27AC4221-FC6D-470E-8D6D-4A9E53D25238}" srcId="{1C55850B-8B77-4BAD-8438-74100F88A1A5}" destId="{6463A187-5FF6-4D23-ACE7-0CFFAE4401FE}" srcOrd="0" destOrd="0" parTransId="{E432E05F-7D4A-4678-84B7-EB8C5D89392F}" sibTransId="{3CB82237-134E-450D-A6A2-D0880ED4ED89}"/>
    <dgm:cxn modelId="{7AC70D14-2D4A-425A-BA35-B2921FAF06D9}" type="presOf" srcId="{1C55850B-8B77-4BAD-8438-74100F88A1A5}" destId="{8203069B-3FF0-4AB3-A399-F1332CB95FA1}" srcOrd="0" destOrd="0" presId="urn:microsoft.com/office/officeart/2008/layout/LinedList"/>
    <dgm:cxn modelId="{347CA063-D6B3-4CC7-9238-A9AC73DD45C7}" srcId="{6463A187-5FF6-4D23-ACE7-0CFFAE4401FE}" destId="{A790D94E-D0C0-42CB-B663-7ECCCF66B0CB}" srcOrd="0" destOrd="0" parTransId="{9B7905C7-99E6-4E0A-A6EA-B7A6C9450055}" sibTransId="{D5AD8DEB-A143-4AFC-B459-D55E4819F345}"/>
    <dgm:cxn modelId="{8F1F8D82-116B-418E-B574-70B99ED28961}" srcId="{6463A187-5FF6-4D23-ACE7-0CFFAE4401FE}" destId="{580B7957-50D8-49CB-9F18-9C3456A537F8}" srcOrd="3" destOrd="0" parTransId="{A00FE356-ADB5-4BA9-BCF1-8C1CA691B1EC}" sibTransId="{0CC4DB3E-0913-44CB-AD60-2CD40CCA4A7F}"/>
    <dgm:cxn modelId="{9799159D-33AD-4077-A0FF-2C74346DD820}" type="presOf" srcId="{74932B05-7241-4FFA-ADDE-FAEEB24801A8}" destId="{5FE97774-0B9B-40EE-892E-00C937FC2143}" srcOrd="0" destOrd="0" presId="urn:microsoft.com/office/officeart/2008/layout/LinedList"/>
    <dgm:cxn modelId="{158D30D5-312D-4CE7-94A7-95F68F4C981D}" type="presOf" srcId="{6EBAB207-B6B5-439B-B302-E25788953DC2}" destId="{C2046E5A-4418-4F18-AC0C-E7343C4613D4}" srcOrd="0" destOrd="0" presId="urn:microsoft.com/office/officeart/2008/layout/LinedList"/>
    <dgm:cxn modelId="{D8E3D90D-55EF-4E39-8EF5-468EB91C7773}" type="presParOf" srcId="{8203069B-3FF0-4AB3-A399-F1332CB95FA1}" destId="{CF86DDF3-8BA3-4CF3-ABB7-937FB31BBDCB}" srcOrd="0" destOrd="0" presId="urn:microsoft.com/office/officeart/2008/layout/LinedList"/>
    <dgm:cxn modelId="{382F54C0-81F3-41D2-949D-89684D20A8B6}" type="presParOf" srcId="{8203069B-3FF0-4AB3-A399-F1332CB95FA1}" destId="{388B3E6B-A599-46E8-A31A-D9C0C596C6B6}" srcOrd="1" destOrd="0" presId="urn:microsoft.com/office/officeart/2008/layout/LinedList"/>
    <dgm:cxn modelId="{664B735F-FB91-42AB-ACA3-C42606E671EA}" type="presParOf" srcId="{388B3E6B-A599-46E8-A31A-D9C0C596C6B6}" destId="{B37FAA2D-A4FB-48AD-93C9-59E82A78763E}" srcOrd="0" destOrd="0" presId="urn:microsoft.com/office/officeart/2008/layout/LinedList"/>
    <dgm:cxn modelId="{425F4C6B-70C9-40DD-9E79-1690ED14F353}" type="presParOf" srcId="{388B3E6B-A599-46E8-A31A-D9C0C596C6B6}" destId="{AD422DFD-D778-4404-A0B1-1595A5746418}" srcOrd="1" destOrd="0" presId="urn:microsoft.com/office/officeart/2008/layout/LinedList"/>
    <dgm:cxn modelId="{E0423FFB-4CA8-48CF-9571-2F640999F3FD}" type="presParOf" srcId="{AD422DFD-D778-4404-A0B1-1595A5746418}" destId="{2A5FB918-4F83-4C1A-90C3-E6DD35E7A6F1}" srcOrd="0" destOrd="0" presId="urn:microsoft.com/office/officeart/2008/layout/LinedList"/>
    <dgm:cxn modelId="{76A90088-E8C0-49CC-B77F-1C2FCE0634AC}" type="presParOf" srcId="{AD422DFD-D778-4404-A0B1-1595A5746418}" destId="{ECDFC277-713C-426C-B3F4-2D972C8CF1AF}" srcOrd="1" destOrd="0" presId="urn:microsoft.com/office/officeart/2008/layout/LinedList"/>
    <dgm:cxn modelId="{BA3340AF-12D4-4B04-AEEF-ED507AD1A2D5}" type="presParOf" srcId="{ECDFC277-713C-426C-B3F4-2D972C8CF1AF}" destId="{F0A75D31-4B6B-4388-8599-019C32D90187}" srcOrd="0" destOrd="0" presId="urn:microsoft.com/office/officeart/2008/layout/LinedList"/>
    <dgm:cxn modelId="{3B96CE92-0F60-49D1-8980-95E376A0877A}" type="presParOf" srcId="{ECDFC277-713C-426C-B3F4-2D972C8CF1AF}" destId="{285C6FB7-881D-4316-8561-E0892D056FDB}" srcOrd="1" destOrd="0" presId="urn:microsoft.com/office/officeart/2008/layout/LinedList"/>
    <dgm:cxn modelId="{C045C3DB-498A-431C-86CD-31D5F016565B}" type="presParOf" srcId="{ECDFC277-713C-426C-B3F4-2D972C8CF1AF}" destId="{62447171-D489-412E-81A7-2DE4CACCCA61}" srcOrd="2" destOrd="0" presId="urn:microsoft.com/office/officeart/2008/layout/LinedList"/>
    <dgm:cxn modelId="{A44D97B0-0415-4F6D-B1C7-92FC8CAB3AE6}" type="presParOf" srcId="{AD422DFD-D778-4404-A0B1-1595A5746418}" destId="{FDD919B0-7F0A-4BCD-A515-8BECE6BB3431}" srcOrd="2" destOrd="0" presId="urn:microsoft.com/office/officeart/2008/layout/LinedList"/>
    <dgm:cxn modelId="{4B1165E2-A0BE-44C7-8C04-54F1F8001DC5}" type="presParOf" srcId="{AD422DFD-D778-4404-A0B1-1595A5746418}" destId="{BFCE24E3-4358-46AD-BA42-1E6D33491494}" srcOrd="3" destOrd="0" presId="urn:microsoft.com/office/officeart/2008/layout/LinedList"/>
    <dgm:cxn modelId="{19DCAC5A-C048-4E94-98DC-64BFC54FB6A3}" type="presParOf" srcId="{AD422DFD-D778-4404-A0B1-1595A5746418}" destId="{3E95293C-9B2C-4895-B66E-9EF5F4D79666}" srcOrd="4" destOrd="0" presId="urn:microsoft.com/office/officeart/2008/layout/LinedList"/>
    <dgm:cxn modelId="{C3B524B5-0860-4009-9693-D13B920602FD}" type="presParOf" srcId="{3E95293C-9B2C-4895-B66E-9EF5F4D79666}" destId="{8837F602-4B53-4927-AFB9-7C3E004483D8}" srcOrd="0" destOrd="0" presId="urn:microsoft.com/office/officeart/2008/layout/LinedList"/>
    <dgm:cxn modelId="{833A058A-0CD4-461C-91D3-5E9534DFAC65}" type="presParOf" srcId="{3E95293C-9B2C-4895-B66E-9EF5F4D79666}" destId="{5FE97774-0B9B-40EE-892E-00C937FC2143}" srcOrd="1" destOrd="0" presId="urn:microsoft.com/office/officeart/2008/layout/LinedList"/>
    <dgm:cxn modelId="{579D9391-52B2-4E8C-952C-1BAE3E9433FA}" type="presParOf" srcId="{3E95293C-9B2C-4895-B66E-9EF5F4D79666}" destId="{3534C4F8-317A-4EC4-B77A-9DEE54A4F92B}" srcOrd="2" destOrd="0" presId="urn:microsoft.com/office/officeart/2008/layout/LinedList"/>
    <dgm:cxn modelId="{1C673BA9-A955-45FF-888C-7FB458DE1636}" type="presParOf" srcId="{AD422DFD-D778-4404-A0B1-1595A5746418}" destId="{0AB982DE-AD1B-4670-A5A6-9A4C36BCF240}" srcOrd="5" destOrd="0" presId="urn:microsoft.com/office/officeart/2008/layout/LinedList"/>
    <dgm:cxn modelId="{2028CE04-0944-49D4-881F-260F775D9069}" type="presParOf" srcId="{AD422DFD-D778-4404-A0B1-1595A5746418}" destId="{E0102572-C19D-4C1F-9124-7F7A87F44DC8}" srcOrd="6" destOrd="0" presId="urn:microsoft.com/office/officeart/2008/layout/LinedList"/>
    <dgm:cxn modelId="{FAA7B24D-EE2C-4384-A94D-DEF5DC27BE3A}" type="presParOf" srcId="{AD422DFD-D778-4404-A0B1-1595A5746418}" destId="{D874DBC4-33D8-48F4-AB33-83E2495DC56D}" srcOrd="7" destOrd="0" presId="urn:microsoft.com/office/officeart/2008/layout/LinedList"/>
    <dgm:cxn modelId="{8F16EC55-92D9-4F1F-BA02-0C470E990B58}" type="presParOf" srcId="{D874DBC4-33D8-48F4-AB33-83E2495DC56D}" destId="{D3C0EEDE-403F-4C2A-B6EF-010014185C23}" srcOrd="0" destOrd="0" presId="urn:microsoft.com/office/officeart/2008/layout/LinedList"/>
    <dgm:cxn modelId="{A058BFE3-0873-456F-8CD6-50D7FF645719}" type="presParOf" srcId="{D874DBC4-33D8-48F4-AB33-83E2495DC56D}" destId="{C2046E5A-4418-4F18-AC0C-E7343C4613D4}" srcOrd="1" destOrd="0" presId="urn:microsoft.com/office/officeart/2008/layout/LinedList"/>
    <dgm:cxn modelId="{2C54A94F-432E-4615-8104-6E095D5D8A19}" type="presParOf" srcId="{D874DBC4-33D8-48F4-AB33-83E2495DC56D}" destId="{EB00FEDE-4A65-4258-BE67-422F0FC57BC2}" srcOrd="2" destOrd="0" presId="urn:microsoft.com/office/officeart/2008/layout/LinedList"/>
    <dgm:cxn modelId="{8F25CA8F-17D8-4B3B-A865-56043BF5C820}" type="presParOf" srcId="{AD422DFD-D778-4404-A0B1-1595A5746418}" destId="{FD32DECF-80B3-4744-8F83-FEB4960A106F}" srcOrd="8" destOrd="0" presId="urn:microsoft.com/office/officeart/2008/layout/LinedList"/>
    <dgm:cxn modelId="{7DE5EA0F-4777-4F00-B9DC-4F95D5EABE8B}" type="presParOf" srcId="{AD422DFD-D778-4404-A0B1-1595A5746418}" destId="{1DB85A43-2D22-4515-B339-60E391119529}" srcOrd="9" destOrd="0" presId="urn:microsoft.com/office/officeart/2008/layout/LinedList"/>
    <dgm:cxn modelId="{2B5ACC84-F43A-4237-97E1-701EFCB4C5C7}" type="presParOf" srcId="{AD422DFD-D778-4404-A0B1-1595A5746418}" destId="{63069253-56F7-4CB2-AD01-52EBE0B90B17}" srcOrd="10" destOrd="0" presId="urn:microsoft.com/office/officeart/2008/layout/LinedList"/>
    <dgm:cxn modelId="{FC7D0BA0-34FC-4124-9EB7-F2A1B83170A7}" type="presParOf" srcId="{63069253-56F7-4CB2-AD01-52EBE0B90B17}" destId="{90A2E73A-A6BC-4AC6-B510-D0511D1B4AE3}" srcOrd="0" destOrd="0" presId="urn:microsoft.com/office/officeart/2008/layout/LinedList"/>
    <dgm:cxn modelId="{6AE41BB9-049A-4EEA-86E6-F48A054BB5CF}" type="presParOf" srcId="{63069253-56F7-4CB2-AD01-52EBE0B90B17}" destId="{0E470F2E-D85E-4D57-92BB-28E349127795}" srcOrd="1" destOrd="0" presId="urn:microsoft.com/office/officeart/2008/layout/LinedList"/>
    <dgm:cxn modelId="{DE40A4DA-DC06-4C1E-B557-4ED173098EF4}" type="presParOf" srcId="{63069253-56F7-4CB2-AD01-52EBE0B90B17}" destId="{66C84C0C-EDC0-45AD-AA9C-A1A19D50654B}" srcOrd="2" destOrd="0" presId="urn:microsoft.com/office/officeart/2008/layout/LinedList"/>
    <dgm:cxn modelId="{A79CE682-B1B4-4E44-BAB8-0953B89F91BA}" type="presParOf" srcId="{AD422DFD-D778-4404-A0B1-1595A5746418}" destId="{7402B1DC-67B7-4C31-AD6F-DEB72100E94F}" srcOrd="11" destOrd="0" presId="urn:microsoft.com/office/officeart/2008/layout/LinedList"/>
    <dgm:cxn modelId="{A6B264CF-EA5E-47CB-A185-CBEECDBACDAB}" type="presParOf" srcId="{AD422DFD-D778-4404-A0B1-1595A5746418}" destId="{3ACB36B3-1433-4ABD-AD84-6AC02D8D03EF}"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7B51C9F-4F59-4AB4-A58D-2460185D2F0D}" type="doc">
      <dgm:prSet loTypeId="urn:microsoft.com/office/officeart/2005/8/layout/hProcess9" loCatId="process" qsTypeId="urn:microsoft.com/office/officeart/2005/8/quickstyle/simple1" qsCatId="simple" csTypeId="urn:microsoft.com/office/officeart/2005/8/colors/accent0_1" csCatId="mainScheme" phldr="1"/>
      <dgm:spPr/>
      <dgm:t>
        <a:bodyPr/>
        <a:lstStyle/>
        <a:p>
          <a:endParaRPr lang="es-CO"/>
        </a:p>
      </dgm:t>
    </dgm:pt>
    <dgm:pt modelId="{E9B39822-CBA1-4A53-8054-643F0CABE533}">
      <dgm:prSet phldrT="[Texto]" custT="1"/>
      <dgm:spPr/>
      <dgm:t>
        <a:bodyPr/>
        <a:lstStyle/>
        <a:p>
          <a:r>
            <a:rPr lang="es-CO" sz="1800" dirty="0" smtClean="0">
              <a:latin typeface="Times New Roman" panose="02020603050405020304" pitchFamily="18" charset="0"/>
              <a:cs typeface="Times New Roman" panose="02020603050405020304" pitchFamily="18" charset="0"/>
            </a:rPr>
            <a:t>Una vez aprobadas las responsabilidades académicas mediante Resolución del Consejo de Facultad, verificar que en el campo de observación </a:t>
          </a:r>
          <a:r>
            <a:rPr lang="es-CO" sz="1800" b="1" dirty="0" smtClean="0">
              <a:latin typeface="Times New Roman" panose="02020603050405020304" pitchFamily="18" charset="0"/>
              <a:cs typeface="Times New Roman" panose="02020603050405020304" pitchFamily="18" charset="0"/>
            </a:rPr>
            <a:t>en SARA </a:t>
          </a:r>
          <a:r>
            <a:rPr lang="es-CO" sz="1800" b="0" dirty="0" smtClean="0">
              <a:latin typeface="Times New Roman" panose="02020603050405020304" pitchFamily="18" charset="0"/>
              <a:cs typeface="Times New Roman" panose="02020603050405020304" pitchFamily="18" charset="0"/>
            </a:rPr>
            <a:t>se</a:t>
          </a:r>
          <a:r>
            <a:rPr lang="es-CO" sz="1800" dirty="0" smtClean="0">
              <a:latin typeface="Times New Roman" panose="02020603050405020304" pitchFamily="18" charset="0"/>
              <a:cs typeface="Times New Roman" panose="02020603050405020304" pitchFamily="18" charset="0"/>
            </a:rPr>
            <a:t> especifique la actividad del ítem académico - administrativo, o en cualquier ítem de la responsabilidad académica, si se requiere, luego dar el estado solicitado a la responsabilidad académicas en SARA (planta, ocasionales, catedráticos).</a:t>
          </a:r>
          <a:endParaRPr lang="es-CO" sz="1800" dirty="0"/>
        </a:p>
      </dgm:t>
    </dgm:pt>
    <dgm:pt modelId="{3C58251F-1B21-4311-A593-66C5C1344DE2}" type="parTrans" cxnId="{768764D3-181F-4200-B6EF-E594CB22E556}">
      <dgm:prSet/>
      <dgm:spPr/>
      <dgm:t>
        <a:bodyPr/>
        <a:lstStyle/>
        <a:p>
          <a:endParaRPr lang="es-CO"/>
        </a:p>
      </dgm:t>
    </dgm:pt>
    <dgm:pt modelId="{ACFECB6F-60D7-4318-B15A-CA50A74D3F65}" type="sibTrans" cxnId="{768764D3-181F-4200-B6EF-E594CB22E556}">
      <dgm:prSet/>
      <dgm:spPr/>
      <dgm:t>
        <a:bodyPr/>
        <a:lstStyle/>
        <a:p>
          <a:endParaRPr lang="es-CO"/>
        </a:p>
      </dgm:t>
    </dgm:pt>
    <dgm:pt modelId="{D32D6C05-60A7-4F86-B50F-4A18AB5A9FD3}">
      <dgm:prSet custT="1"/>
      <dgm:spPr/>
      <dgm:t>
        <a:bodyPr/>
        <a:lstStyle/>
        <a:p>
          <a:r>
            <a:rPr lang="es-CO" sz="1800" dirty="0" smtClean="0">
              <a:latin typeface="Times New Roman" panose="02020603050405020304" pitchFamily="18" charset="0"/>
              <a:cs typeface="Times New Roman" panose="02020603050405020304" pitchFamily="18" charset="0"/>
            </a:rPr>
            <a:t>Enviar a la División de Servicios Administrativos vía correo electrónico la relación de los profesores catedráticos aprobados en SARA para la elaboración de los respectivos contratos.</a:t>
          </a:r>
        </a:p>
      </dgm:t>
    </dgm:pt>
    <dgm:pt modelId="{9EA49B1C-4F7C-499F-8FFD-1B42F11C58D9}" type="parTrans" cxnId="{20A25E78-F31A-4C0D-979D-685AE2039585}">
      <dgm:prSet/>
      <dgm:spPr/>
      <dgm:t>
        <a:bodyPr/>
        <a:lstStyle/>
        <a:p>
          <a:endParaRPr lang="es-CO"/>
        </a:p>
      </dgm:t>
    </dgm:pt>
    <dgm:pt modelId="{DC9C5999-659A-4AB0-AD7A-11A9C6B4CD97}" type="sibTrans" cxnId="{20A25E78-F31A-4C0D-979D-685AE2039585}">
      <dgm:prSet/>
      <dgm:spPr/>
      <dgm:t>
        <a:bodyPr/>
        <a:lstStyle/>
        <a:p>
          <a:endParaRPr lang="es-CO"/>
        </a:p>
      </dgm:t>
    </dgm:pt>
    <dgm:pt modelId="{4780FB3B-866D-42AC-841A-B02AD74638E1}" type="pres">
      <dgm:prSet presAssocID="{B7B51C9F-4F59-4AB4-A58D-2460185D2F0D}" presName="CompostProcess" presStyleCnt="0">
        <dgm:presLayoutVars>
          <dgm:dir/>
          <dgm:resizeHandles val="exact"/>
        </dgm:presLayoutVars>
      </dgm:prSet>
      <dgm:spPr/>
      <dgm:t>
        <a:bodyPr/>
        <a:lstStyle/>
        <a:p>
          <a:endParaRPr lang="es-CO"/>
        </a:p>
      </dgm:t>
    </dgm:pt>
    <dgm:pt modelId="{01A34F6C-4CAF-4FFD-9A95-5E891791B49A}" type="pres">
      <dgm:prSet presAssocID="{B7B51C9F-4F59-4AB4-A58D-2460185D2F0D}" presName="arrow" presStyleLbl="bgShp" presStyleIdx="0" presStyleCnt="1"/>
      <dgm:spPr/>
    </dgm:pt>
    <dgm:pt modelId="{2E851931-904B-4D29-973F-5E94D4238064}" type="pres">
      <dgm:prSet presAssocID="{B7B51C9F-4F59-4AB4-A58D-2460185D2F0D}" presName="linearProcess" presStyleCnt="0"/>
      <dgm:spPr/>
    </dgm:pt>
    <dgm:pt modelId="{4A40AB2A-E7AE-4818-9955-A89311DDB7F8}" type="pres">
      <dgm:prSet presAssocID="{E9B39822-CBA1-4A53-8054-643F0CABE533}" presName="textNode" presStyleLbl="node1" presStyleIdx="0" presStyleCnt="2" custScaleY="109155">
        <dgm:presLayoutVars>
          <dgm:bulletEnabled val="1"/>
        </dgm:presLayoutVars>
      </dgm:prSet>
      <dgm:spPr/>
      <dgm:t>
        <a:bodyPr/>
        <a:lstStyle/>
        <a:p>
          <a:endParaRPr lang="es-CO"/>
        </a:p>
      </dgm:t>
    </dgm:pt>
    <dgm:pt modelId="{669237BD-BA77-430A-958A-E3B780CE8BEF}" type="pres">
      <dgm:prSet presAssocID="{ACFECB6F-60D7-4318-B15A-CA50A74D3F65}" presName="sibTrans" presStyleCnt="0"/>
      <dgm:spPr/>
    </dgm:pt>
    <dgm:pt modelId="{51CA3018-C663-41EA-BB80-D276F3967137}" type="pres">
      <dgm:prSet presAssocID="{D32D6C05-60A7-4F86-B50F-4A18AB5A9FD3}" presName="textNode" presStyleLbl="node1" presStyleIdx="1" presStyleCnt="2" custScaleX="77999" custScaleY="73944">
        <dgm:presLayoutVars>
          <dgm:bulletEnabled val="1"/>
        </dgm:presLayoutVars>
      </dgm:prSet>
      <dgm:spPr/>
      <dgm:t>
        <a:bodyPr/>
        <a:lstStyle/>
        <a:p>
          <a:endParaRPr lang="es-CO"/>
        </a:p>
      </dgm:t>
    </dgm:pt>
  </dgm:ptLst>
  <dgm:cxnLst>
    <dgm:cxn modelId="{7D4456B4-6167-4356-BD5A-6CF9897AE098}" type="presOf" srcId="{B7B51C9F-4F59-4AB4-A58D-2460185D2F0D}" destId="{4780FB3B-866D-42AC-841A-B02AD74638E1}" srcOrd="0" destOrd="0" presId="urn:microsoft.com/office/officeart/2005/8/layout/hProcess9"/>
    <dgm:cxn modelId="{B46C3305-EFC5-41F1-9393-DD3436B44B44}" type="presOf" srcId="{D32D6C05-60A7-4F86-B50F-4A18AB5A9FD3}" destId="{51CA3018-C663-41EA-BB80-D276F3967137}" srcOrd="0" destOrd="0" presId="urn:microsoft.com/office/officeart/2005/8/layout/hProcess9"/>
    <dgm:cxn modelId="{A31190B0-8476-4610-A669-1BE175FD1BDD}" type="presOf" srcId="{E9B39822-CBA1-4A53-8054-643F0CABE533}" destId="{4A40AB2A-E7AE-4818-9955-A89311DDB7F8}" srcOrd="0" destOrd="0" presId="urn:microsoft.com/office/officeart/2005/8/layout/hProcess9"/>
    <dgm:cxn modelId="{20A25E78-F31A-4C0D-979D-685AE2039585}" srcId="{B7B51C9F-4F59-4AB4-A58D-2460185D2F0D}" destId="{D32D6C05-60A7-4F86-B50F-4A18AB5A9FD3}" srcOrd="1" destOrd="0" parTransId="{9EA49B1C-4F7C-499F-8FFD-1B42F11C58D9}" sibTransId="{DC9C5999-659A-4AB0-AD7A-11A9C6B4CD97}"/>
    <dgm:cxn modelId="{768764D3-181F-4200-B6EF-E594CB22E556}" srcId="{B7B51C9F-4F59-4AB4-A58D-2460185D2F0D}" destId="{E9B39822-CBA1-4A53-8054-643F0CABE533}" srcOrd="0" destOrd="0" parTransId="{3C58251F-1B21-4311-A593-66C5C1344DE2}" sibTransId="{ACFECB6F-60D7-4318-B15A-CA50A74D3F65}"/>
    <dgm:cxn modelId="{ADA69B62-8B15-4913-A652-DA178F24E3CE}" type="presParOf" srcId="{4780FB3B-866D-42AC-841A-B02AD74638E1}" destId="{01A34F6C-4CAF-4FFD-9A95-5E891791B49A}" srcOrd="0" destOrd="0" presId="urn:microsoft.com/office/officeart/2005/8/layout/hProcess9"/>
    <dgm:cxn modelId="{44D970FC-DB70-464C-84EB-B821535AB2FE}" type="presParOf" srcId="{4780FB3B-866D-42AC-841A-B02AD74638E1}" destId="{2E851931-904B-4D29-973F-5E94D4238064}" srcOrd="1" destOrd="0" presId="urn:microsoft.com/office/officeart/2005/8/layout/hProcess9"/>
    <dgm:cxn modelId="{6FF7750F-1E9F-44EE-B9E1-E1F8C9DA1194}" type="presParOf" srcId="{2E851931-904B-4D29-973F-5E94D4238064}" destId="{4A40AB2A-E7AE-4818-9955-A89311DDB7F8}" srcOrd="0" destOrd="0" presId="urn:microsoft.com/office/officeart/2005/8/layout/hProcess9"/>
    <dgm:cxn modelId="{C22BCAD0-7E00-4CE7-BC49-BFF8208657CB}" type="presParOf" srcId="{2E851931-904B-4D29-973F-5E94D4238064}" destId="{669237BD-BA77-430A-958A-E3B780CE8BEF}" srcOrd="1" destOrd="0" presId="urn:microsoft.com/office/officeart/2005/8/layout/hProcess9"/>
    <dgm:cxn modelId="{30C64301-A8C6-4BB2-85B0-FB74BD1D71DE}" type="presParOf" srcId="{2E851931-904B-4D29-973F-5E94D4238064}" destId="{51CA3018-C663-41EA-BB80-D276F3967137}"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7B51C9F-4F59-4AB4-A58D-2460185D2F0D}" type="doc">
      <dgm:prSet loTypeId="urn:microsoft.com/office/officeart/2005/8/layout/hProcess9" loCatId="process" qsTypeId="urn:microsoft.com/office/officeart/2005/8/quickstyle/simple1" qsCatId="simple" csTypeId="urn:microsoft.com/office/officeart/2005/8/colors/accent0_1" csCatId="mainScheme" phldr="1"/>
      <dgm:spPr/>
      <dgm:t>
        <a:bodyPr/>
        <a:lstStyle/>
        <a:p>
          <a:endParaRPr lang="es-CO"/>
        </a:p>
      </dgm:t>
    </dgm:pt>
    <dgm:pt modelId="{E9B39822-CBA1-4A53-8054-643F0CABE533}">
      <dgm:prSet phldrT="[Texto]" custT="1"/>
      <dgm:spPr/>
      <dgm:t>
        <a:bodyPr/>
        <a:lstStyle/>
        <a:p>
          <a:r>
            <a:rPr lang="es-CO" sz="1800" dirty="0" smtClean="0">
              <a:latin typeface="Times New Roman" panose="02020603050405020304" pitchFamily="18" charset="0"/>
              <a:cs typeface="Times New Roman" panose="02020603050405020304" pitchFamily="18" charset="0"/>
            </a:rPr>
            <a:t>Mediante memorando publicado en la página del SIG, solicitar el </a:t>
          </a:r>
          <a:r>
            <a:rPr lang="es-CO" sz="1800" dirty="0" err="1" smtClean="0">
              <a:latin typeface="Times New Roman" panose="02020603050405020304" pitchFamily="18" charset="0"/>
              <a:cs typeface="Times New Roman" panose="02020603050405020304" pitchFamily="18" charset="0"/>
            </a:rPr>
            <a:t>V°B°</a:t>
          </a:r>
          <a:r>
            <a:rPr lang="es-CO" sz="1800" dirty="0" smtClean="0">
              <a:latin typeface="Times New Roman" panose="02020603050405020304" pitchFamily="18" charset="0"/>
              <a:cs typeface="Times New Roman" panose="02020603050405020304" pitchFamily="18" charset="0"/>
            </a:rPr>
            <a:t> a la Vicerrectoría Académica para los profesores tiempo completo que van a prestar sus servicios como cátedra, anexando la responsabilidad académica como TC aprobada en SARA, para continuar con el trámite de contrato</a:t>
          </a:r>
          <a:endParaRPr lang="es-CO" sz="1800" dirty="0"/>
        </a:p>
      </dgm:t>
    </dgm:pt>
    <dgm:pt modelId="{3C58251F-1B21-4311-A593-66C5C1344DE2}" type="parTrans" cxnId="{768764D3-181F-4200-B6EF-E594CB22E556}">
      <dgm:prSet/>
      <dgm:spPr/>
      <dgm:t>
        <a:bodyPr/>
        <a:lstStyle/>
        <a:p>
          <a:endParaRPr lang="es-CO"/>
        </a:p>
      </dgm:t>
    </dgm:pt>
    <dgm:pt modelId="{ACFECB6F-60D7-4318-B15A-CA50A74D3F65}" type="sibTrans" cxnId="{768764D3-181F-4200-B6EF-E594CB22E556}">
      <dgm:prSet/>
      <dgm:spPr/>
      <dgm:t>
        <a:bodyPr/>
        <a:lstStyle/>
        <a:p>
          <a:endParaRPr lang="es-CO"/>
        </a:p>
      </dgm:t>
    </dgm:pt>
    <dgm:pt modelId="{425B794E-1C6B-4DF6-8FE6-239C47C8269D}">
      <dgm:prSet/>
      <dgm:spPr/>
      <dgm:t>
        <a:bodyPr/>
        <a:lstStyle/>
        <a:p>
          <a:r>
            <a:rPr lang="es-CO" smtClean="0">
              <a:latin typeface="Times New Roman" panose="02020603050405020304" pitchFamily="18" charset="0"/>
              <a:cs typeface="Times New Roman" panose="02020603050405020304" pitchFamily="18" charset="0"/>
            </a:rPr>
            <a:t>Solicitar al Centro de Investigación respectivo, la relación de los líderes de los grupos de estudio activos, para que el Consejo de Facultad asigne los tiempos</a:t>
          </a:r>
          <a:endParaRPr lang="es-CO" dirty="0" smtClean="0">
            <a:latin typeface="Times New Roman" panose="02020603050405020304" pitchFamily="18" charset="0"/>
            <a:cs typeface="Times New Roman" panose="02020603050405020304" pitchFamily="18" charset="0"/>
          </a:endParaRPr>
        </a:p>
      </dgm:t>
    </dgm:pt>
    <dgm:pt modelId="{2E9157F5-EFB9-4D21-9BEA-3449D6DE3FD4}" type="parTrans" cxnId="{0DA756B6-5333-4AA5-BC06-A560B206AFF0}">
      <dgm:prSet/>
      <dgm:spPr/>
      <dgm:t>
        <a:bodyPr/>
        <a:lstStyle/>
        <a:p>
          <a:endParaRPr lang="es-CO"/>
        </a:p>
      </dgm:t>
    </dgm:pt>
    <dgm:pt modelId="{F1F2714A-F563-41AE-BB6E-1FC2FBD8C6B6}" type="sibTrans" cxnId="{0DA756B6-5333-4AA5-BC06-A560B206AFF0}">
      <dgm:prSet/>
      <dgm:spPr/>
      <dgm:t>
        <a:bodyPr/>
        <a:lstStyle/>
        <a:p>
          <a:endParaRPr lang="es-CO"/>
        </a:p>
      </dgm:t>
    </dgm:pt>
    <dgm:pt modelId="{4780FB3B-866D-42AC-841A-B02AD74638E1}" type="pres">
      <dgm:prSet presAssocID="{B7B51C9F-4F59-4AB4-A58D-2460185D2F0D}" presName="CompostProcess" presStyleCnt="0">
        <dgm:presLayoutVars>
          <dgm:dir/>
          <dgm:resizeHandles val="exact"/>
        </dgm:presLayoutVars>
      </dgm:prSet>
      <dgm:spPr/>
      <dgm:t>
        <a:bodyPr/>
        <a:lstStyle/>
        <a:p>
          <a:endParaRPr lang="es-CO"/>
        </a:p>
      </dgm:t>
    </dgm:pt>
    <dgm:pt modelId="{01A34F6C-4CAF-4FFD-9A95-5E891791B49A}" type="pres">
      <dgm:prSet presAssocID="{B7B51C9F-4F59-4AB4-A58D-2460185D2F0D}" presName="arrow" presStyleLbl="bgShp" presStyleIdx="0" presStyleCnt="1"/>
      <dgm:spPr/>
    </dgm:pt>
    <dgm:pt modelId="{2E851931-904B-4D29-973F-5E94D4238064}" type="pres">
      <dgm:prSet presAssocID="{B7B51C9F-4F59-4AB4-A58D-2460185D2F0D}" presName="linearProcess" presStyleCnt="0"/>
      <dgm:spPr/>
    </dgm:pt>
    <dgm:pt modelId="{4A40AB2A-E7AE-4818-9955-A89311DDB7F8}" type="pres">
      <dgm:prSet presAssocID="{E9B39822-CBA1-4A53-8054-643F0CABE533}" presName="textNode" presStyleLbl="node1" presStyleIdx="0" presStyleCnt="2" custScaleY="109155">
        <dgm:presLayoutVars>
          <dgm:bulletEnabled val="1"/>
        </dgm:presLayoutVars>
      </dgm:prSet>
      <dgm:spPr/>
      <dgm:t>
        <a:bodyPr/>
        <a:lstStyle/>
        <a:p>
          <a:endParaRPr lang="es-CO"/>
        </a:p>
      </dgm:t>
    </dgm:pt>
    <dgm:pt modelId="{669237BD-BA77-430A-958A-E3B780CE8BEF}" type="pres">
      <dgm:prSet presAssocID="{ACFECB6F-60D7-4318-B15A-CA50A74D3F65}" presName="sibTrans" presStyleCnt="0"/>
      <dgm:spPr/>
    </dgm:pt>
    <dgm:pt modelId="{73E1836B-D8F9-4239-97A6-FD6AE4C775BE}" type="pres">
      <dgm:prSet presAssocID="{425B794E-1C6B-4DF6-8FE6-239C47C8269D}" presName="textNode" presStyleLbl="node1" presStyleIdx="1" presStyleCnt="2">
        <dgm:presLayoutVars>
          <dgm:bulletEnabled val="1"/>
        </dgm:presLayoutVars>
      </dgm:prSet>
      <dgm:spPr/>
      <dgm:t>
        <a:bodyPr/>
        <a:lstStyle/>
        <a:p>
          <a:endParaRPr lang="es-CO"/>
        </a:p>
      </dgm:t>
    </dgm:pt>
  </dgm:ptLst>
  <dgm:cxnLst>
    <dgm:cxn modelId="{AD7C90B4-0D2F-46D6-9429-557FC86A70B4}" type="presOf" srcId="{B7B51C9F-4F59-4AB4-A58D-2460185D2F0D}" destId="{4780FB3B-866D-42AC-841A-B02AD74638E1}" srcOrd="0" destOrd="0" presId="urn:microsoft.com/office/officeart/2005/8/layout/hProcess9"/>
    <dgm:cxn modelId="{1DA15079-A153-414A-9BBF-02BE07E67938}" type="presOf" srcId="{425B794E-1C6B-4DF6-8FE6-239C47C8269D}" destId="{73E1836B-D8F9-4239-97A6-FD6AE4C775BE}" srcOrd="0" destOrd="0" presId="urn:microsoft.com/office/officeart/2005/8/layout/hProcess9"/>
    <dgm:cxn modelId="{F46D6885-2146-42CB-A4C0-C3AE7CE5F580}" type="presOf" srcId="{E9B39822-CBA1-4A53-8054-643F0CABE533}" destId="{4A40AB2A-E7AE-4818-9955-A89311DDB7F8}" srcOrd="0" destOrd="0" presId="urn:microsoft.com/office/officeart/2005/8/layout/hProcess9"/>
    <dgm:cxn modelId="{768764D3-181F-4200-B6EF-E594CB22E556}" srcId="{B7B51C9F-4F59-4AB4-A58D-2460185D2F0D}" destId="{E9B39822-CBA1-4A53-8054-643F0CABE533}" srcOrd="0" destOrd="0" parTransId="{3C58251F-1B21-4311-A593-66C5C1344DE2}" sibTransId="{ACFECB6F-60D7-4318-B15A-CA50A74D3F65}"/>
    <dgm:cxn modelId="{0DA756B6-5333-4AA5-BC06-A560B206AFF0}" srcId="{B7B51C9F-4F59-4AB4-A58D-2460185D2F0D}" destId="{425B794E-1C6B-4DF6-8FE6-239C47C8269D}" srcOrd="1" destOrd="0" parTransId="{2E9157F5-EFB9-4D21-9BEA-3449D6DE3FD4}" sibTransId="{F1F2714A-F563-41AE-BB6E-1FC2FBD8C6B6}"/>
    <dgm:cxn modelId="{A47D2CE0-E4FA-426F-9C3F-069C45537AEF}" type="presParOf" srcId="{4780FB3B-866D-42AC-841A-B02AD74638E1}" destId="{01A34F6C-4CAF-4FFD-9A95-5E891791B49A}" srcOrd="0" destOrd="0" presId="urn:microsoft.com/office/officeart/2005/8/layout/hProcess9"/>
    <dgm:cxn modelId="{391530B4-06F5-402F-9AFD-39176CE82030}" type="presParOf" srcId="{4780FB3B-866D-42AC-841A-B02AD74638E1}" destId="{2E851931-904B-4D29-973F-5E94D4238064}" srcOrd="1" destOrd="0" presId="urn:microsoft.com/office/officeart/2005/8/layout/hProcess9"/>
    <dgm:cxn modelId="{0A6895D5-2DF2-416D-8FBF-266B7EF9B133}" type="presParOf" srcId="{2E851931-904B-4D29-973F-5E94D4238064}" destId="{4A40AB2A-E7AE-4818-9955-A89311DDB7F8}" srcOrd="0" destOrd="0" presId="urn:microsoft.com/office/officeart/2005/8/layout/hProcess9"/>
    <dgm:cxn modelId="{B338089A-F01C-4BE4-A0F3-72ED3DD90145}" type="presParOf" srcId="{2E851931-904B-4D29-973F-5E94D4238064}" destId="{669237BD-BA77-430A-958A-E3B780CE8BEF}" srcOrd="1" destOrd="0" presId="urn:microsoft.com/office/officeart/2005/8/layout/hProcess9"/>
    <dgm:cxn modelId="{3C383A3E-BE54-4631-92FD-24A096D3030A}" type="presParOf" srcId="{2E851931-904B-4D29-973F-5E94D4238064}" destId="{73E1836B-D8F9-4239-97A6-FD6AE4C775BE}"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62F0DF-980C-4404-91A0-6B7A4B49A2CE}" type="doc">
      <dgm:prSet loTypeId="urn:microsoft.com/office/officeart/2008/layout/SquareAccentList" loCatId="list" qsTypeId="urn:microsoft.com/office/officeart/2005/8/quickstyle/simple1" qsCatId="simple" csTypeId="urn:microsoft.com/office/officeart/2005/8/colors/colorful1" csCatId="colorful" phldr="1"/>
      <dgm:spPr/>
      <dgm:t>
        <a:bodyPr/>
        <a:lstStyle/>
        <a:p>
          <a:endParaRPr lang="es-CO"/>
        </a:p>
      </dgm:t>
    </dgm:pt>
    <dgm:pt modelId="{063E65EE-E501-4D67-92E9-934338B0C2A4}">
      <dgm:prSet phldrT="[Texto]" custT="1"/>
      <dgm:spPr/>
      <dgm:t>
        <a:bodyPr/>
        <a:lstStyle/>
        <a:p>
          <a:pPr algn="ctr"/>
          <a:r>
            <a:rPr lang="es-CO" sz="2000" b="1" dirty="0" smtClean="0"/>
            <a:t>Dirección General de Currículo</a:t>
          </a:r>
          <a:endParaRPr lang="es-CO" sz="2000" b="1" dirty="0"/>
        </a:p>
      </dgm:t>
    </dgm:pt>
    <dgm:pt modelId="{12940F28-2796-4A65-922D-9FB1632317BD}" type="parTrans" cxnId="{4552631B-CADA-4823-8FA6-9D40E2A7C45A}">
      <dgm:prSet/>
      <dgm:spPr/>
      <dgm:t>
        <a:bodyPr/>
        <a:lstStyle/>
        <a:p>
          <a:endParaRPr lang="es-CO" sz="2000"/>
        </a:p>
      </dgm:t>
    </dgm:pt>
    <dgm:pt modelId="{E7C017D8-D41F-4C00-9385-D22CFBFE4F80}" type="sibTrans" cxnId="{4552631B-CADA-4823-8FA6-9D40E2A7C45A}">
      <dgm:prSet/>
      <dgm:spPr/>
      <dgm:t>
        <a:bodyPr/>
        <a:lstStyle/>
        <a:p>
          <a:endParaRPr lang="es-CO" sz="2000"/>
        </a:p>
      </dgm:t>
    </dgm:pt>
    <dgm:pt modelId="{3ED94A99-F707-43DD-A05F-52F56F18C65F}">
      <dgm:prSet phldrT="[Texto]" custT="1"/>
      <dgm:spPr/>
      <dgm:t>
        <a:bodyPr/>
        <a:lstStyle/>
        <a:p>
          <a:pPr algn="ctr"/>
          <a:r>
            <a:rPr lang="es-CO" sz="2000" b="1" dirty="0" smtClean="0"/>
            <a:t>Dirección General de Investigaciones</a:t>
          </a:r>
          <a:endParaRPr lang="es-CO" sz="2000" b="1" dirty="0"/>
        </a:p>
      </dgm:t>
    </dgm:pt>
    <dgm:pt modelId="{F62A755A-1C7D-484F-AD4C-52E9EB13CD0F}" type="parTrans" cxnId="{F8874960-1159-4755-8FEC-C2E2C2954A35}">
      <dgm:prSet/>
      <dgm:spPr/>
      <dgm:t>
        <a:bodyPr/>
        <a:lstStyle/>
        <a:p>
          <a:endParaRPr lang="es-CO" sz="2000"/>
        </a:p>
      </dgm:t>
    </dgm:pt>
    <dgm:pt modelId="{97087C5B-6AAA-4F89-BF2D-13DB4DE95C5C}" type="sibTrans" cxnId="{F8874960-1159-4755-8FEC-C2E2C2954A35}">
      <dgm:prSet/>
      <dgm:spPr/>
      <dgm:t>
        <a:bodyPr/>
        <a:lstStyle/>
        <a:p>
          <a:endParaRPr lang="es-CO" sz="2000"/>
        </a:p>
      </dgm:t>
    </dgm:pt>
    <dgm:pt modelId="{F735B407-6DD0-4E46-AB41-34FD4E1700AB}">
      <dgm:prSet phldrT="[Texto]" custT="1"/>
      <dgm:spPr/>
      <dgm:t>
        <a:bodyPr/>
        <a:lstStyle/>
        <a:p>
          <a:pPr algn="ctr"/>
          <a:r>
            <a:rPr lang="es-CO" sz="2000" b="1" dirty="0" smtClean="0"/>
            <a:t>Dirección General de Proyección Social</a:t>
          </a:r>
          <a:endParaRPr lang="es-CO" sz="2000" b="1" dirty="0"/>
        </a:p>
      </dgm:t>
    </dgm:pt>
    <dgm:pt modelId="{C054AC16-B04F-48AF-92DC-898E20C5D671}" type="parTrans" cxnId="{0615476C-614C-4418-9E5E-56A8A5EEC892}">
      <dgm:prSet/>
      <dgm:spPr/>
      <dgm:t>
        <a:bodyPr/>
        <a:lstStyle/>
        <a:p>
          <a:endParaRPr lang="es-CO" sz="2000"/>
        </a:p>
      </dgm:t>
    </dgm:pt>
    <dgm:pt modelId="{CE9A5A21-DD01-40B0-A10B-ADA563FA7CF5}" type="sibTrans" cxnId="{0615476C-614C-4418-9E5E-56A8A5EEC892}">
      <dgm:prSet/>
      <dgm:spPr/>
      <dgm:t>
        <a:bodyPr/>
        <a:lstStyle/>
        <a:p>
          <a:endParaRPr lang="es-CO" sz="2000"/>
        </a:p>
      </dgm:t>
    </dgm:pt>
    <dgm:pt modelId="{53EA5314-2440-4D99-8096-AF7A20D84AAC}">
      <dgm:prSet custT="1"/>
      <dgm:spPr/>
      <dgm:t>
        <a:bodyPr/>
        <a:lstStyle/>
        <a:p>
          <a:pPr algn="ctr"/>
          <a:r>
            <a:rPr lang="es-CO" sz="1600" dirty="0" smtClean="0"/>
            <a:t>Es la unidad de dirección, coordinación y apoyo de las acciones académicas y curriculares de formación de la Universidad. </a:t>
          </a:r>
          <a:endParaRPr lang="es-CO" sz="1600" dirty="0"/>
        </a:p>
      </dgm:t>
    </dgm:pt>
    <dgm:pt modelId="{52D05276-DEF6-4408-B224-295CC8E8E10F}" type="parTrans" cxnId="{D5403D62-72B2-4752-B2BE-066B6B206C70}">
      <dgm:prSet/>
      <dgm:spPr/>
      <dgm:t>
        <a:bodyPr/>
        <a:lstStyle/>
        <a:p>
          <a:endParaRPr lang="es-CO"/>
        </a:p>
      </dgm:t>
    </dgm:pt>
    <dgm:pt modelId="{199EC71F-5DBA-404E-B47C-A94EA77B6AF4}" type="sibTrans" cxnId="{D5403D62-72B2-4752-B2BE-066B6B206C70}">
      <dgm:prSet/>
      <dgm:spPr/>
      <dgm:t>
        <a:bodyPr/>
        <a:lstStyle/>
        <a:p>
          <a:endParaRPr lang="es-CO"/>
        </a:p>
      </dgm:t>
    </dgm:pt>
    <dgm:pt modelId="{12FB2470-737A-4AB7-9380-DCE464ABA7D0}">
      <dgm:prSet custT="1"/>
      <dgm:spPr/>
      <dgm:t>
        <a:bodyPr/>
        <a:lstStyle/>
        <a:p>
          <a:pPr algn="ctr"/>
          <a:endParaRPr lang="es-CO" sz="1600" dirty="0" smtClean="0"/>
        </a:p>
        <a:p>
          <a:pPr algn="ctr"/>
          <a:r>
            <a:rPr lang="es-CO" sz="1600" dirty="0" smtClean="0"/>
            <a:t>Es la unidad de dirección, coordinación y apoyo de las actividades de investigación.</a:t>
          </a:r>
          <a:endParaRPr lang="es-CO" sz="1600" dirty="0"/>
        </a:p>
      </dgm:t>
    </dgm:pt>
    <dgm:pt modelId="{4775E434-9144-4301-9128-90BE04B1BB57}" type="parTrans" cxnId="{975332F4-3E21-4B55-A869-2B6638AB217A}">
      <dgm:prSet/>
      <dgm:spPr/>
      <dgm:t>
        <a:bodyPr/>
        <a:lstStyle/>
        <a:p>
          <a:endParaRPr lang="es-CO"/>
        </a:p>
      </dgm:t>
    </dgm:pt>
    <dgm:pt modelId="{2A3336D7-67B6-48A0-A137-6826A76D1FE5}" type="sibTrans" cxnId="{975332F4-3E21-4B55-A869-2B6638AB217A}">
      <dgm:prSet/>
      <dgm:spPr/>
      <dgm:t>
        <a:bodyPr/>
        <a:lstStyle/>
        <a:p>
          <a:endParaRPr lang="es-CO"/>
        </a:p>
      </dgm:t>
    </dgm:pt>
    <dgm:pt modelId="{D27CB26D-EB76-4CE8-8078-20C140A0C70B}">
      <dgm:prSet custT="1"/>
      <dgm:spPr/>
      <dgm:t>
        <a:bodyPr/>
        <a:lstStyle/>
        <a:p>
          <a:pPr algn="ctr"/>
          <a:endParaRPr lang="es-CO" sz="1400" dirty="0" smtClean="0"/>
        </a:p>
        <a:p>
          <a:pPr algn="ctr"/>
          <a:r>
            <a:rPr lang="es-CO" sz="1400" dirty="0" smtClean="0"/>
            <a:t>Es la unidad de dirección, coordinación y apoyo de las actividades de extensión y proyección social, que vinculan de manera interactiva a la sociedad con la Universidad, en la búsqueda de solución a sus problemas.</a:t>
          </a:r>
          <a:endParaRPr lang="es-CO" sz="1400" dirty="0"/>
        </a:p>
      </dgm:t>
    </dgm:pt>
    <dgm:pt modelId="{0CC613E7-8D1E-4C6E-8207-21FF1E5ED518}" type="parTrans" cxnId="{58B06BA9-2151-406F-A5A8-BD463A3F9507}">
      <dgm:prSet/>
      <dgm:spPr/>
      <dgm:t>
        <a:bodyPr/>
        <a:lstStyle/>
        <a:p>
          <a:endParaRPr lang="es-CO"/>
        </a:p>
      </dgm:t>
    </dgm:pt>
    <dgm:pt modelId="{6594872D-CEA9-4D46-960A-CFDCBA7BA0BA}" type="sibTrans" cxnId="{58B06BA9-2151-406F-A5A8-BD463A3F9507}">
      <dgm:prSet/>
      <dgm:spPr/>
      <dgm:t>
        <a:bodyPr/>
        <a:lstStyle/>
        <a:p>
          <a:endParaRPr lang="es-CO"/>
        </a:p>
      </dgm:t>
    </dgm:pt>
    <dgm:pt modelId="{84A7F732-8388-4A09-A95B-46F64B17C08D}" type="pres">
      <dgm:prSet presAssocID="{BE62F0DF-980C-4404-91A0-6B7A4B49A2CE}" presName="layout" presStyleCnt="0">
        <dgm:presLayoutVars>
          <dgm:chMax/>
          <dgm:chPref/>
          <dgm:dir/>
          <dgm:resizeHandles/>
        </dgm:presLayoutVars>
      </dgm:prSet>
      <dgm:spPr/>
      <dgm:t>
        <a:bodyPr/>
        <a:lstStyle/>
        <a:p>
          <a:endParaRPr lang="es-CO"/>
        </a:p>
      </dgm:t>
    </dgm:pt>
    <dgm:pt modelId="{0A385577-830D-4C10-B64D-D22E50355271}" type="pres">
      <dgm:prSet presAssocID="{063E65EE-E501-4D67-92E9-934338B0C2A4}" presName="root" presStyleCnt="0">
        <dgm:presLayoutVars>
          <dgm:chMax/>
          <dgm:chPref/>
        </dgm:presLayoutVars>
      </dgm:prSet>
      <dgm:spPr/>
    </dgm:pt>
    <dgm:pt modelId="{AEC1442F-E987-4785-BCAE-110F7DC7DD52}" type="pres">
      <dgm:prSet presAssocID="{063E65EE-E501-4D67-92E9-934338B0C2A4}" presName="rootComposite" presStyleCnt="0">
        <dgm:presLayoutVars/>
      </dgm:prSet>
      <dgm:spPr/>
    </dgm:pt>
    <dgm:pt modelId="{FA6CC8D3-5428-492A-B601-EDC66EDF7D4A}" type="pres">
      <dgm:prSet presAssocID="{063E65EE-E501-4D67-92E9-934338B0C2A4}" presName="ParentAccent" presStyleLbl="alignNode1" presStyleIdx="0" presStyleCnt="3"/>
      <dgm:spPr/>
    </dgm:pt>
    <dgm:pt modelId="{60866731-A59D-442B-AB42-15A6BBB3AED4}" type="pres">
      <dgm:prSet presAssocID="{063E65EE-E501-4D67-92E9-934338B0C2A4}" presName="ParentSmallAccent" presStyleLbl="fgAcc1" presStyleIdx="0" presStyleCnt="3"/>
      <dgm:spPr/>
    </dgm:pt>
    <dgm:pt modelId="{DD1F999F-3289-4037-8532-0FC7DE0834DC}" type="pres">
      <dgm:prSet presAssocID="{063E65EE-E501-4D67-92E9-934338B0C2A4}" presName="Parent" presStyleLbl="revTx" presStyleIdx="0" presStyleCnt="6">
        <dgm:presLayoutVars>
          <dgm:chMax/>
          <dgm:chPref val="4"/>
          <dgm:bulletEnabled val="1"/>
        </dgm:presLayoutVars>
      </dgm:prSet>
      <dgm:spPr/>
      <dgm:t>
        <a:bodyPr/>
        <a:lstStyle/>
        <a:p>
          <a:endParaRPr lang="es-CO"/>
        </a:p>
      </dgm:t>
    </dgm:pt>
    <dgm:pt modelId="{429D30E0-4132-47F6-9A49-9A0BB7BAC607}" type="pres">
      <dgm:prSet presAssocID="{063E65EE-E501-4D67-92E9-934338B0C2A4}" presName="childShape" presStyleCnt="0">
        <dgm:presLayoutVars>
          <dgm:chMax val="0"/>
          <dgm:chPref val="0"/>
        </dgm:presLayoutVars>
      </dgm:prSet>
      <dgm:spPr/>
    </dgm:pt>
    <dgm:pt modelId="{42B71BD0-E42B-47F0-AC8C-D2DC5B68E1B1}" type="pres">
      <dgm:prSet presAssocID="{53EA5314-2440-4D99-8096-AF7A20D84AAC}" presName="childComposite" presStyleCnt="0">
        <dgm:presLayoutVars>
          <dgm:chMax val="0"/>
          <dgm:chPref val="0"/>
        </dgm:presLayoutVars>
      </dgm:prSet>
      <dgm:spPr/>
    </dgm:pt>
    <dgm:pt modelId="{BCE856B3-D7A4-49F4-B3E9-100231F3D860}" type="pres">
      <dgm:prSet presAssocID="{53EA5314-2440-4D99-8096-AF7A20D84AAC}" presName="ChildAccent" presStyleLbl="solidFgAcc1" presStyleIdx="0" presStyleCnt="3"/>
      <dgm:spPr/>
    </dgm:pt>
    <dgm:pt modelId="{74117439-8193-444A-96AD-36A8F1CFF07E}" type="pres">
      <dgm:prSet presAssocID="{53EA5314-2440-4D99-8096-AF7A20D84AAC}" presName="Child" presStyleLbl="revTx" presStyleIdx="1" presStyleCnt="6" custScaleY="358935">
        <dgm:presLayoutVars>
          <dgm:chMax val="0"/>
          <dgm:chPref val="0"/>
          <dgm:bulletEnabled val="1"/>
        </dgm:presLayoutVars>
      </dgm:prSet>
      <dgm:spPr/>
      <dgm:t>
        <a:bodyPr/>
        <a:lstStyle/>
        <a:p>
          <a:endParaRPr lang="es-CO"/>
        </a:p>
      </dgm:t>
    </dgm:pt>
    <dgm:pt modelId="{CE40E76A-B8F9-43E9-AFED-37C3F088BCE9}" type="pres">
      <dgm:prSet presAssocID="{3ED94A99-F707-43DD-A05F-52F56F18C65F}" presName="root" presStyleCnt="0">
        <dgm:presLayoutVars>
          <dgm:chMax/>
          <dgm:chPref/>
        </dgm:presLayoutVars>
      </dgm:prSet>
      <dgm:spPr/>
    </dgm:pt>
    <dgm:pt modelId="{A27EC275-04B6-4404-9C29-33EFA3130734}" type="pres">
      <dgm:prSet presAssocID="{3ED94A99-F707-43DD-A05F-52F56F18C65F}" presName="rootComposite" presStyleCnt="0">
        <dgm:presLayoutVars/>
      </dgm:prSet>
      <dgm:spPr/>
    </dgm:pt>
    <dgm:pt modelId="{8C8637CF-B2FC-465B-B3AD-8DE19A8361B3}" type="pres">
      <dgm:prSet presAssocID="{3ED94A99-F707-43DD-A05F-52F56F18C65F}" presName="ParentAccent" presStyleLbl="alignNode1" presStyleIdx="1" presStyleCnt="3"/>
      <dgm:spPr/>
    </dgm:pt>
    <dgm:pt modelId="{033861DE-5E08-469F-A9B3-F11237AEDC33}" type="pres">
      <dgm:prSet presAssocID="{3ED94A99-F707-43DD-A05F-52F56F18C65F}" presName="ParentSmallAccent" presStyleLbl="fgAcc1" presStyleIdx="1" presStyleCnt="3"/>
      <dgm:spPr/>
    </dgm:pt>
    <dgm:pt modelId="{C1E0669C-9E33-4DF2-A687-F1191A9EFB8A}" type="pres">
      <dgm:prSet presAssocID="{3ED94A99-F707-43DD-A05F-52F56F18C65F}" presName="Parent" presStyleLbl="revTx" presStyleIdx="2" presStyleCnt="6">
        <dgm:presLayoutVars>
          <dgm:chMax/>
          <dgm:chPref val="4"/>
          <dgm:bulletEnabled val="1"/>
        </dgm:presLayoutVars>
      </dgm:prSet>
      <dgm:spPr/>
      <dgm:t>
        <a:bodyPr/>
        <a:lstStyle/>
        <a:p>
          <a:endParaRPr lang="es-CO"/>
        </a:p>
      </dgm:t>
    </dgm:pt>
    <dgm:pt modelId="{A2419416-1035-4E02-95B6-D7F9C322F455}" type="pres">
      <dgm:prSet presAssocID="{3ED94A99-F707-43DD-A05F-52F56F18C65F}" presName="childShape" presStyleCnt="0">
        <dgm:presLayoutVars>
          <dgm:chMax val="0"/>
          <dgm:chPref val="0"/>
        </dgm:presLayoutVars>
      </dgm:prSet>
      <dgm:spPr/>
    </dgm:pt>
    <dgm:pt modelId="{FFE415A3-2237-41FF-A3E6-D28F0B5DC639}" type="pres">
      <dgm:prSet presAssocID="{12FB2470-737A-4AB7-9380-DCE464ABA7D0}" presName="childComposite" presStyleCnt="0">
        <dgm:presLayoutVars>
          <dgm:chMax val="0"/>
          <dgm:chPref val="0"/>
        </dgm:presLayoutVars>
      </dgm:prSet>
      <dgm:spPr/>
    </dgm:pt>
    <dgm:pt modelId="{71BB9DCD-C59E-48D5-B0BC-B8544232F43F}" type="pres">
      <dgm:prSet presAssocID="{12FB2470-737A-4AB7-9380-DCE464ABA7D0}" presName="ChildAccent" presStyleLbl="solidFgAcc1" presStyleIdx="1" presStyleCnt="3"/>
      <dgm:spPr/>
    </dgm:pt>
    <dgm:pt modelId="{02C99E7B-D320-4114-8414-A801F0A8C62D}" type="pres">
      <dgm:prSet presAssocID="{12FB2470-737A-4AB7-9380-DCE464ABA7D0}" presName="Child" presStyleLbl="revTx" presStyleIdx="3" presStyleCnt="6" custScaleY="267827" custLinFactNeighborX="-3734" custLinFactNeighborY="29770">
        <dgm:presLayoutVars>
          <dgm:chMax val="0"/>
          <dgm:chPref val="0"/>
          <dgm:bulletEnabled val="1"/>
        </dgm:presLayoutVars>
      </dgm:prSet>
      <dgm:spPr/>
      <dgm:t>
        <a:bodyPr/>
        <a:lstStyle/>
        <a:p>
          <a:endParaRPr lang="es-CO"/>
        </a:p>
      </dgm:t>
    </dgm:pt>
    <dgm:pt modelId="{B33647F1-6D46-4D77-8B4C-04ED3579D50E}" type="pres">
      <dgm:prSet presAssocID="{F735B407-6DD0-4E46-AB41-34FD4E1700AB}" presName="root" presStyleCnt="0">
        <dgm:presLayoutVars>
          <dgm:chMax/>
          <dgm:chPref/>
        </dgm:presLayoutVars>
      </dgm:prSet>
      <dgm:spPr/>
    </dgm:pt>
    <dgm:pt modelId="{A44F2430-DEBA-4EE4-8341-68AB9EC1EE32}" type="pres">
      <dgm:prSet presAssocID="{F735B407-6DD0-4E46-AB41-34FD4E1700AB}" presName="rootComposite" presStyleCnt="0">
        <dgm:presLayoutVars/>
      </dgm:prSet>
      <dgm:spPr/>
    </dgm:pt>
    <dgm:pt modelId="{8319E21E-3BC5-455A-901B-B59B0E67C1EC}" type="pres">
      <dgm:prSet presAssocID="{F735B407-6DD0-4E46-AB41-34FD4E1700AB}" presName="ParentAccent" presStyleLbl="alignNode1" presStyleIdx="2" presStyleCnt="3"/>
      <dgm:spPr/>
    </dgm:pt>
    <dgm:pt modelId="{C92CFE83-4ECB-466D-B73C-CD34692CF079}" type="pres">
      <dgm:prSet presAssocID="{F735B407-6DD0-4E46-AB41-34FD4E1700AB}" presName="ParentSmallAccent" presStyleLbl="fgAcc1" presStyleIdx="2" presStyleCnt="3"/>
      <dgm:spPr/>
    </dgm:pt>
    <dgm:pt modelId="{5B5EC6DC-AF05-4697-9504-31E239F65111}" type="pres">
      <dgm:prSet presAssocID="{F735B407-6DD0-4E46-AB41-34FD4E1700AB}" presName="Parent" presStyleLbl="revTx" presStyleIdx="4" presStyleCnt="6">
        <dgm:presLayoutVars>
          <dgm:chMax/>
          <dgm:chPref val="4"/>
          <dgm:bulletEnabled val="1"/>
        </dgm:presLayoutVars>
      </dgm:prSet>
      <dgm:spPr/>
      <dgm:t>
        <a:bodyPr/>
        <a:lstStyle/>
        <a:p>
          <a:endParaRPr lang="es-CO"/>
        </a:p>
      </dgm:t>
    </dgm:pt>
    <dgm:pt modelId="{EDCE6E14-3FA7-4E78-992F-D535F4DB3613}" type="pres">
      <dgm:prSet presAssocID="{F735B407-6DD0-4E46-AB41-34FD4E1700AB}" presName="childShape" presStyleCnt="0">
        <dgm:presLayoutVars>
          <dgm:chMax val="0"/>
          <dgm:chPref val="0"/>
        </dgm:presLayoutVars>
      </dgm:prSet>
      <dgm:spPr/>
    </dgm:pt>
    <dgm:pt modelId="{FF85A38D-B3CC-4AB5-8E53-A4573AD6D7D9}" type="pres">
      <dgm:prSet presAssocID="{D27CB26D-EB76-4CE8-8078-20C140A0C70B}" presName="childComposite" presStyleCnt="0">
        <dgm:presLayoutVars>
          <dgm:chMax val="0"/>
          <dgm:chPref val="0"/>
        </dgm:presLayoutVars>
      </dgm:prSet>
      <dgm:spPr/>
    </dgm:pt>
    <dgm:pt modelId="{A7101F6F-D2EE-45B0-932D-88F4BA770D76}" type="pres">
      <dgm:prSet presAssocID="{D27CB26D-EB76-4CE8-8078-20C140A0C70B}" presName="ChildAccent" presStyleLbl="solidFgAcc1" presStyleIdx="2" presStyleCnt="3"/>
      <dgm:spPr/>
    </dgm:pt>
    <dgm:pt modelId="{93E06DDB-F9DC-41FF-B17C-CCA4504DB122}" type="pres">
      <dgm:prSet presAssocID="{D27CB26D-EB76-4CE8-8078-20C140A0C70B}" presName="Child" presStyleLbl="revTx" presStyleIdx="5" presStyleCnt="6" custLinFactY="16622" custLinFactNeighborX="-1052" custLinFactNeighborY="100000">
        <dgm:presLayoutVars>
          <dgm:chMax val="0"/>
          <dgm:chPref val="0"/>
          <dgm:bulletEnabled val="1"/>
        </dgm:presLayoutVars>
      </dgm:prSet>
      <dgm:spPr/>
      <dgm:t>
        <a:bodyPr/>
        <a:lstStyle/>
        <a:p>
          <a:endParaRPr lang="es-CO"/>
        </a:p>
      </dgm:t>
    </dgm:pt>
  </dgm:ptLst>
  <dgm:cxnLst>
    <dgm:cxn modelId="{CE684A5C-0FFA-46A6-A8D4-6EF9EEE690C5}" type="presOf" srcId="{12FB2470-737A-4AB7-9380-DCE464ABA7D0}" destId="{02C99E7B-D320-4114-8414-A801F0A8C62D}" srcOrd="0" destOrd="0" presId="urn:microsoft.com/office/officeart/2008/layout/SquareAccentList"/>
    <dgm:cxn modelId="{0615476C-614C-4418-9E5E-56A8A5EEC892}" srcId="{BE62F0DF-980C-4404-91A0-6B7A4B49A2CE}" destId="{F735B407-6DD0-4E46-AB41-34FD4E1700AB}" srcOrd="2" destOrd="0" parTransId="{C054AC16-B04F-48AF-92DC-898E20C5D671}" sibTransId="{CE9A5A21-DD01-40B0-A10B-ADA563FA7CF5}"/>
    <dgm:cxn modelId="{B65A390B-DE55-4E8F-AF26-31A2280079D9}" type="presOf" srcId="{53EA5314-2440-4D99-8096-AF7A20D84AAC}" destId="{74117439-8193-444A-96AD-36A8F1CFF07E}" srcOrd="0" destOrd="0" presId="urn:microsoft.com/office/officeart/2008/layout/SquareAccentList"/>
    <dgm:cxn modelId="{F3600FB2-A342-483A-AC17-0259DA7BFC8E}" type="presOf" srcId="{063E65EE-E501-4D67-92E9-934338B0C2A4}" destId="{DD1F999F-3289-4037-8532-0FC7DE0834DC}" srcOrd="0" destOrd="0" presId="urn:microsoft.com/office/officeart/2008/layout/SquareAccentList"/>
    <dgm:cxn modelId="{10688095-8966-4AEC-A2AE-22E2DE39D98F}" type="presOf" srcId="{D27CB26D-EB76-4CE8-8078-20C140A0C70B}" destId="{93E06DDB-F9DC-41FF-B17C-CCA4504DB122}" srcOrd="0" destOrd="0" presId="urn:microsoft.com/office/officeart/2008/layout/SquareAccentList"/>
    <dgm:cxn modelId="{F8874960-1159-4755-8FEC-C2E2C2954A35}" srcId="{BE62F0DF-980C-4404-91A0-6B7A4B49A2CE}" destId="{3ED94A99-F707-43DD-A05F-52F56F18C65F}" srcOrd="1" destOrd="0" parTransId="{F62A755A-1C7D-484F-AD4C-52E9EB13CD0F}" sibTransId="{97087C5B-6AAA-4F89-BF2D-13DB4DE95C5C}"/>
    <dgm:cxn modelId="{B0D1A0DA-4539-47D5-8B81-8B25FFEA97E9}" type="presOf" srcId="{F735B407-6DD0-4E46-AB41-34FD4E1700AB}" destId="{5B5EC6DC-AF05-4697-9504-31E239F65111}" srcOrd="0" destOrd="0" presId="urn:microsoft.com/office/officeart/2008/layout/SquareAccentList"/>
    <dgm:cxn modelId="{85D85F49-E552-4C96-B9B8-0A79D999F224}" type="presOf" srcId="{BE62F0DF-980C-4404-91A0-6B7A4B49A2CE}" destId="{84A7F732-8388-4A09-A95B-46F64B17C08D}" srcOrd="0" destOrd="0" presId="urn:microsoft.com/office/officeart/2008/layout/SquareAccentList"/>
    <dgm:cxn modelId="{D5403D62-72B2-4752-B2BE-066B6B206C70}" srcId="{063E65EE-E501-4D67-92E9-934338B0C2A4}" destId="{53EA5314-2440-4D99-8096-AF7A20D84AAC}" srcOrd="0" destOrd="0" parTransId="{52D05276-DEF6-4408-B224-295CC8E8E10F}" sibTransId="{199EC71F-5DBA-404E-B47C-A94EA77B6AF4}"/>
    <dgm:cxn modelId="{4552631B-CADA-4823-8FA6-9D40E2A7C45A}" srcId="{BE62F0DF-980C-4404-91A0-6B7A4B49A2CE}" destId="{063E65EE-E501-4D67-92E9-934338B0C2A4}" srcOrd="0" destOrd="0" parTransId="{12940F28-2796-4A65-922D-9FB1632317BD}" sibTransId="{E7C017D8-D41F-4C00-9385-D22CFBFE4F80}"/>
    <dgm:cxn modelId="{76FA3B66-D57D-41F8-833E-5AEFD66DB9B4}" type="presOf" srcId="{3ED94A99-F707-43DD-A05F-52F56F18C65F}" destId="{C1E0669C-9E33-4DF2-A687-F1191A9EFB8A}" srcOrd="0" destOrd="0" presId="urn:microsoft.com/office/officeart/2008/layout/SquareAccentList"/>
    <dgm:cxn modelId="{58B06BA9-2151-406F-A5A8-BD463A3F9507}" srcId="{F735B407-6DD0-4E46-AB41-34FD4E1700AB}" destId="{D27CB26D-EB76-4CE8-8078-20C140A0C70B}" srcOrd="0" destOrd="0" parTransId="{0CC613E7-8D1E-4C6E-8207-21FF1E5ED518}" sibTransId="{6594872D-CEA9-4D46-960A-CFDCBA7BA0BA}"/>
    <dgm:cxn modelId="{975332F4-3E21-4B55-A869-2B6638AB217A}" srcId="{3ED94A99-F707-43DD-A05F-52F56F18C65F}" destId="{12FB2470-737A-4AB7-9380-DCE464ABA7D0}" srcOrd="0" destOrd="0" parTransId="{4775E434-9144-4301-9128-90BE04B1BB57}" sibTransId="{2A3336D7-67B6-48A0-A137-6826A76D1FE5}"/>
    <dgm:cxn modelId="{590DD6F6-705B-4895-9236-B057A0D568D3}" type="presParOf" srcId="{84A7F732-8388-4A09-A95B-46F64B17C08D}" destId="{0A385577-830D-4C10-B64D-D22E50355271}" srcOrd="0" destOrd="0" presId="urn:microsoft.com/office/officeart/2008/layout/SquareAccentList"/>
    <dgm:cxn modelId="{5F20CCCD-01A3-4207-9026-BA5CCFE461A4}" type="presParOf" srcId="{0A385577-830D-4C10-B64D-D22E50355271}" destId="{AEC1442F-E987-4785-BCAE-110F7DC7DD52}" srcOrd="0" destOrd="0" presId="urn:microsoft.com/office/officeart/2008/layout/SquareAccentList"/>
    <dgm:cxn modelId="{A2939A4D-DC5B-47F7-A085-43798D15C6E6}" type="presParOf" srcId="{AEC1442F-E987-4785-BCAE-110F7DC7DD52}" destId="{FA6CC8D3-5428-492A-B601-EDC66EDF7D4A}" srcOrd="0" destOrd="0" presId="urn:microsoft.com/office/officeart/2008/layout/SquareAccentList"/>
    <dgm:cxn modelId="{5DFB6A44-EE7F-4204-890B-3F6DCC8233D1}" type="presParOf" srcId="{AEC1442F-E987-4785-BCAE-110F7DC7DD52}" destId="{60866731-A59D-442B-AB42-15A6BBB3AED4}" srcOrd="1" destOrd="0" presId="urn:microsoft.com/office/officeart/2008/layout/SquareAccentList"/>
    <dgm:cxn modelId="{486AAA10-FE30-4E36-AC16-DDB179D4C508}" type="presParOf" srcId="{AEC1442F-E987-4785-BCAE-110F7DC7DD52}" destId="{DD1F999F-3289-4037-8532-0FC7DE0834DC}" srcOrd="2" destOrd="0" presId="urn:microsoft.com/office/officeart/2008/layout/SquareAccentList"/>
    <dgm:cxn modelId="{F36256DE-A86F-44D5-B757-06178AE11190}" type="presParOf" srcId="{0A385577-830D-4C10-B64D-D22E50355271}" destId="{429D30E0-4132-47F6-9A49-9A0BB7BAC607}" srcOrd="1" destOrd="0" presId="urn:microsoft.com/office/officeart/2008/layout/SquareAccentList"/>
    <dgm:cxn modelId="{0752D166-0E83-4F16-9433-236E2068344D}" type="presParOf" srcId="{429D30E0-4132-47F6-9A49-9A0BB7BAC607}" destId="{42B71BD0-E42B-47F0-AC8C-D2DC5B68E1B1}" srcOrd="0" destOrd="0" presId="urn:microsoft.com/office/officeart/2008/layout/SquareAccentList"/>
    <dgm:cxn modelId="{017CD20E-821D-4461-8870-B875F0E39705}" type="presParOf" srcId="{42B71BD0-E42B-47F0-AC8C-D2DC5B68E1B1}" destId="{BCE856B3-D7A4-49F4-B3E9-100231F3D860}" srcOrd="0" destOrd="0" presId="urn:microsoft.com/office/officeart/2008/layout/SquareAccentList"/>
    <dgm:cxn modelId="{9A66A01B-EFF5-441F-B1D1-9F5788F55EC5}" type="presParOf" srcId="{42B71BD0-E42B-47F0-AC8C-D2DC5B68E1B1}" destId="{74117439-8193-444A-96AD-36A8F1CFF07E}" srcOrd="1" destOrd="0" presId="urn:microsoft.com/office/officeart/2008/layout/SquareAccentList"/>
    <dgm:cxn modelId="{D94440ED-903B-4F12-8D07-767D8CA8B708}" type="presParOf" srcId="{84A7F732-8388-4A09-A95B-46F64B17C08D}" destId="{CE40E76A-B8F9-43E9-AFED-37C3F088BCE9}" srcOrd="1" destOrd="0" presId="urn:microsoft.com/office/officeart/2008/layout/SquareAccentList"/>
    <dgm:cxn modelId="{BC17909A-761F-43F2-B4B1-AF954840E251}" type="presParOf" srcId="{CE40E76A-B8F9-43E9-AFED-37C3F088BCE9}" destId="{A27EC275-04B6-4404-9C29-33EFA3130734}" srcOrd="0" destOrd="0" presId="urn:microsoft.com/office/officeart/2008/layout/SquareAccentList"/>
    <dgm:cxn modelId="{FBC46C96-70FC-40AB-8A6E-0480E9015CAC}" type="presParOf" srcId="{A27EC275-04B6-4404-9C29-33EFA3130734}" destId="{8C8637CF-B2FC-465B-B3AD-8DE19A8361B3}" srcOrd="0" destOrd="0" presId="urn:microsoft.com/office/officeart/2008/layout/SquareAccentList"/>
    <dgm:cxn modelId="{10CA8FD1-AD68-48A1-AB36-B4DC8EDE6731}" type="presParOf" srcId="{A27EC275-04B6-4404-9C29-33EFA3130734}" destId="{033861DE-5E08-469F-A9B3-F11237AEDC33}" srcOrd="1" destOrd="0" presId="urn:microsoft.com/office/officeart/2008/layout/SquareAccentList"/>
    <dgm:cxn modelId="{6021E65F-59B7-4B7B-9C60-D12AADC6253D}" type="presParOf" srcId="{A27EC275-04B6-4404-9C29-33EFA3130734}" destId="{C1E0669C-9E33-4DF2-A687-F1191A9EFB8A}" srcOrd="2" destOrd="0" presId="urn:microsoft.com/office/officeart/2008/layout/SquareAccentList"/>
    <dgm:cxn modelId="{E6750E3F-EF60-4280-80C5-AD5940148007}" type="presParOf" srcId="{CE40E76A-B8F9-43E9-AFED-37C3F088BCE9}" destId="{A2419416-1035-4E02-95B6-D7F9C322F455}" srcOrd="1" destOrd="0" presId="urn:microsoft.com/office/officeart/2008/layout/SquareAccentList"/>
    <dgm:cxn modelId="{61F5AEFD-08E9-4A4D-9F34-15E3A5809596}" type="presParOf" srcId="{A2419416-1035-4E02-95B6-D7F9C322F455}" destId="{FFE415A3-2237-41FF-A3E6-D28F0B5DC639}" srcOrd="0" destOrd="0" presId="urn:microsoft.com/office/officeart/2008/layout/SquareAccentList"/>
    <dgm:cxn modelId="{D1EEA97A-9D0F-46F5-B8F2-130926102701}" type="presParOf" srcId="{FFE415A3-2237-41FF-A3E6-D28F0B5DC639}" destId="{71BB9DCD-C59E-48D5-B0BC-B8544232F43F}" srcOrd="0" destOrd="0" presId="urn:microsoft.com/office/officeart/2008/layout/SquareAccentList"/>
    <dgm:cxn modelId="{F0D49239-D081-4556-A88D-07CDAEF25B7F}" type="presParOf" srcId="{FFE415A3-2237-41FF-A3E6-D28F0B5DC639}" destId="{02C99E7B-D320-4114-8414-A801F0A8C62D}" srcOrd="1" destOrd="0" presId="urn:microsoft.com/office/officeart/2008/layout/SquareAccentList"/>
    <dgm:cxn modelId="{1BD61F39-E744-4080-BD9F-5E41996F4D19}" type="presParOf" srcId="{84A7F732-8388-4A09-A95B-46F64B17C08D}" destId="{B33647F1-6D46-4D77-8B4C-04ED3579D50E}" srcOrd="2" destOrd="0" presId="urn:microsoft.com/office/officeart/2008/layout/SquareAccentList"/>
    <dgm:cxn modelId="{20BCB66C-DD0E-4F49-87E6-E26513319E12}" type="presParOf" srcId="{B33647F1-6D46-4D77-8B4C-04ED3579D50E}" destId="{A44F2430-DEBA-4EE4-8341-68AB9EC1EE32}" srcOrd="0" destOrd="0" presId="urn:microsoft.com/office/officeart/2008/layout/SquareAccentList"/>
    <dgm:cxn modelId="{BBD9083E-A650-4BB0-A6C6-CD97486A8BAD}" type="presParOf" srcId="{A44F2430-DEBA-4EE4-8341-68AB9EC1EE32}" destId="{8319E21E-3BC5-455A-901B-B59B0E67C1EC}" srcOrd="0" destOrd="0" presId="urn:microsoft.com/office/officeart/2008/layout/SquareAccentList"/>
    <dgm:cxn modelId="{3CAD64BE-3ADD-416C-BC7C-FC596322194D}" type="presParOf" srcId="{A44F2430-DEBA-4EE4-8341-68AB9EC1EE32}" destId="{C92CFE83-4ECB-466D-B73C-CD34692CF079}" srcOrd="1" destOrd="0" presId="urn:microsoft.com/office/officeart/2008/layout/SquareAccentList"/>
    <dgm:cxn modelId="{4AA07254-81FC-44D8-AD91-D156C6C657FB}" type="presParOf" srcId="{A44F2430-DEBA-4EE4-8341-68AB9EC1EE32}" destId="{5B5EC6DC-AF05-4697-9504-31E239F65111}" srcOrd="2" destOrd="0" presId="urn:microsoft.com/office/officeart/2008/layout/SquareAccentList"/>
    <dgm:cxn modelId="{68E7D42A-F428-4800-B88E-B75951E9CDC4}" type="presParOf" srcId="{B33647F1-6D46-4D77-8B4C-04ED3579D50E}" destId="{EDCE6E14-3FA7-4E78-992F-D535F4DB3613}" srcOrd="1" destOrd="0" presId="urn:microsoft.com/office/officeart/2008/layout/SquareAccentList"/>
    <dgm:cxn modelId="{A48BECE5-3B04-48AE-BC03-44BDAA1ED4A1}" type="presParOf" srcId="{EDCE6E14-3FA7-4E78-992F-D535F4DB3613}" destId="{FF85A38D-B3CC-4AB5-8E53-A4573AD6D7D9}" srcOrd="0" destOrd="0" presId="urn:microsoft.com/office/officeart/2008/layout/SquareAccentList"/>
    <dgm:cxn modelId="{34F62FD5-D180-4C69-9D21-BCA8E4FCB10C}" type="presParOf" srcId="{FF85A38D-B3CC-4AB5-8E53-A4573AD6D7D9}" destId="{A7101F6F-D2EE-45B0-932D-88F4BA770D76}" srcOrd="0" destOrd="0" presId="urn:microsoft.com/office/officeart/2008/layout/SquareAccentList"/>
    <dgm:cxn modelId="{78B34237-365C-4C7C-8AAC-C839C0EC7804}" type="presParOf" srcId="{FF85A38D-B3CC-4AB5-8E53-A4573AD6D7D9}" destId="{93E06DDB-F9DC-41FF-B17C-CCA4504DB122}" srcOrd="1" destOrd="0" presId="urn:microsoft.com/office/officeart/2008/layout/Squa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A79268B-4CC6-48DF-A4A8-198CBD92EB62}" type="doc">
      <dgm:prSet loTypeId="urn:microsoft.com/office/officeart/2005/8/layout/list1" loCatId="list" qsTypeId="urn:microsoft.com/office/officeart/2005/8/quickstyle/simple1" qsCatId="simple" csTypeId="urn:microsoft.com/office/officeart/2005/8/colors/accent0_1" csCatId="mainScheme" phldr="1"/>
      <dgm:spPr/>
      <dgm:t>
        <a:bodyPr/>
        <a:lstStyle/>
        <a:p>
          <a:endParaRPr lang="es-CO"/>
        </a:p>
      </dgm:t>
    </dgm:pt>
    <dgm:pt modelId="{1D128D29-5BBB-4363-8442-FFD202064A19}">
      <dgm:prSet phldrT="[Texto]" custT="1"/>
      <dgm:spPr/>
      <dgm:t>
        <a:bodyPr/>
        <a:lstStyle/>
        <a:p>
          <a:r>
            <a:rPr lang="es-CO" sz="1800" dirty="0" smtClean="0">
              <a:latin typeface="Times New Roman" panose="02020603050405020304" pitchFamily="18" charset="0"/>
              <a:cs typeface="Times New Roman" panose="02020603050405020304" pitchFamily="18" charset="0"/>
            </a:rPr>
            <a:t>Definir e informar a las unidades académicas los servicios que presta.</a:t>
          </a:r>
          <a:endParaRPr lang="es-CO" sz="1800" dirty="0"/>
        </a:p>
      </dgm:t>
    </dgm:pt>
    <dgm:pt modelId="{F71F8DF0-ADAF-4D85-A9FF-997FDC38F0A0}" type="parTrans" cxnId="{9A25A65B-7653-4845-8ACB-646E381226D2}">
      <dgm:prSet/>
      <dgm:spPr/>
      <dgm:t>
        <a:bodyPr/>
        <a:lstStyle/>
        <a:p>
          <a:endParaRPr lang="es-CO" sz="1800"/>
        </a:p>
      </dgm:t>
    </dgm:pt>
    <dgm:pt modelId="{7D5138E0-181B-4E18-BA6F-985AB7E04236}" type="sibTrans" cxnId="{9A25A65B-7653-4845-8ACB-646E381226D2}">
      <dgm:prSet/>
      <dgm:spPr/>
      <dgm:t>
        <a:bodyPr/>
        <a:lstStyle/>
        <a:p>
          <a:endParaRPr lang="es-CO" sz="1800"/>
        </a:p>
      </dgm:t>
    </dgm:pt>
    <dgm:pt modelId="{086E5B24-E641-416B-96A9-C63F2993B905}">
      <dgm:prSet custT="1"/>
      <dgm:spPr/>
      <dgm:t>
        <a:bodyPr/>
        <a:lstStyle/>
        <a:p>
          <a:r>
            <a:rPr lang="es-CO" sz="1800" dirty="0" smtClean="0">
              <a:latin typeface="Times New Roman" panose="02020603050405020304" pitchFamily="18" charset="0"/>
              <a:cs typeface="Times New Roman" panose="02020603050405020304" pitchFamily="18" charset="0"/>
            </a:rPr>
            <a:t>Planear y asignar tiempos de docencia en coherencia con la normatividad Institucional vigente teniendo en cuenta el aplicativo de asignar docente. </a:t>
          </a:r>
          <a:endParaRPr lang="es-CO" sz="1800" dirty="0">
            <a:latin typeface="Times New Roman" panose="02020603050405020304" pitchFamily="18" charset="0"/>
            <a:cs typeface="Times New Roman" panose="02020603050405020304" pitchFamily="18" charset="0"/>
          </a:endParaRPr>
        </a:p>
      </dgm:t>
    </dgm:pt>
    <dgm:pt modelId="{0291315E-5AE7-438B-B1CF-DE03A5CEDB3F}" type="parTrans" cxnId="{136136F2-299A-443A-89E3-A39EAAF97020}">
      <dgm:prSet/>
      <dgm:spPr/>
      <dgm:t>
        <a:bodyPr/>
        <a:lstStyle/>
        <a:p>
          <a:endParaRPr lang="es-CO" sz="1800"/>
        </a:p>
      </dgm:t>
    </dgm:pt>
    <dgm:pt modelId="{32B7992E-1EEF-423C-887A-E0F52B54E4E5}" type="sibTrans" cxnId="{136136F2-299A-443A-89E3-A39EAAF97020}">
      <dgm:prSet/>
      <dgm:spPr/>
      <dgm:t>
        <a:bodyPr/>
        <a:lstStyle/>
        <a:p>
          <a:endParaRPr lang="es-CO" sz="1800"/>
        </a:p>
      </dgm:t>
    </dgm:pt>
    <dgm:pt modelId="{2912802C-9EEE-4639-84C5-AA76375E30CB}">
      <dgm:prSet custT="1"/>
      <dgm:spPr/>
      <dgm:t>
        <a:bodyPr/>
        <a:lstStyle/>
        <a:p>
          <a:r>
            <a:rPr lang="es-CO" sz="1800" dirty="0" smtClean="0">
              <a:latin typeface="Times New Roman" panose="02020603050405020304" pitchFamily="18" charset="0"/>
              <a:cs typeface="Times New Roman" panose="02020603050405020304" pitchFamily="18" charset="0"/>
            </a:rPr>
            <a:t>Atender de acuerdo con las áreas de su competencia, las solicitudes de cursos y servicios presentadas por los programas académicos.</a:t>
          </a:r>
        </a:p>
      </dgm:t>
    </dgm:pt>
    <dgm:pt modelId="{ABA26148-A331-433B-AC4A-A082C877ED5B}" type="parTrans" cxnId="{C5809BEF-3C32-427F-B2B3-8C7512F324D5}">
      <dgm:prSet/>
      <dgm:spPr/>
      <dgm:t>
        <a:bodyPr/>
        <a:lstStyle/>
        <a:p>
          <a:endParaRPr lang="es-CO" sz="1800"/>
        </a:p>
      </dgm:t>
    </dgm:pt>
    <dgm:pt modelId="{8CCBA74C-A013-434E-908C-FD76B10C5714}" type="sibTrans" cxnId="{C5809BEF-3C32-427F-B2B3-8C7512F324D5}">
      <dgm:prSet/>
      <dgm:spPr/>
      <dgm:t>
        <a:bodyPr/>
        <a:lstStyle/>
        <a:p>
          <a:endParaRPr lang="es-CO" sz="1800"/>
        </a:p>
      </dgm:t>
    </dgm:pt>
    <dgm:pt modelId="{E969A6EC-57A1-4C68-B556-52BF6C62C502}">
      <dgm:prSet custT="1"/>
      <dgm:spPr/>
      <dgm:t>
        <a:bodyPr/>
        <a:lstStyle/>
        <a:p>
          <a:r>
            <a:rPr lang="es-CO" sz="1800" dirty="0" smtClean="0">
              <a:latin typeface="Times New Roman" panose="02020603050405020304" pitchFamily="18" charset="0"/>
              <a:cs typeface="Times New Roman" panose="02020603050405020304" pitchFamily="18" charset="0"/>
            </a:rPr>
            <a:t>Organizar, gestionar y supervisar los asuntos académicos y administrativos de la Escuela.</a:t>
          </a:r>
        </a:p>
      </dgm:t>
    </dgm:pt>
    <dgm:pt modelId="{194BB645-BD2E-43AC-80A4-74E481EDEEB8}" type="parTrans" cxnId="{E23DC780-502D-4826-B7B4-06EA1BE3518C}">
      <dgm:prSet/>
      <dgm:spPr/>
      <dgm:t>
        <a:bodyPr/>
        <a:lstStyle/>
        <a:p>
          <a:endParaRPr lang="es-CO" sz="1800"/>
        </a:p>
      </dgm:t>
    </dgm:pt>
    <dgm:pt modelId="{2C8F5521-0E07-4A9D-990E-AF8E6EC7C93C}" type="sibTrans" cxnId="{E23DC780-502D-4826-B7B4-06EA1BE3518C}">
      <dgm:prSet/>
      <dgm:spPr/>
      <dgm:t>
        <a:bodyPr/>
        <a:lstStyle/>
        <a:p>
          <a:endParaRPr lang="es-CO" sz="1800"/>
        </a:p>
      </dgm:t>
    </dgm:pt>
    <dgm:pt modelId="{06E0C444-00DA-4B28-8156-6A949013268B}">
      <dgm:prSet custT="1"/>
      <dgm:spPr/>
      <dgm:t>
        <a:bodyPr/>
        <a:lstStyle/>
        <a:p>
          <a:r>
            <a:rPr lang="es-CO" sz="1800" dirty="0" smtClean="0">
              <a:latin typeface="Times New Roman" panose="02020603050405020304" pitchFamily="18" charset="0"/>
              <a:cs typeface="Times New Roman" panose="02020603050405020304" pitchFamily="18" charset="0"/>
            </a:rPr>
            <a:t>Entregar la responsabilidad académica aprobada por el Consejo de Facultad al profesor y contrato para el caso de catedráticos.</a:t>
          </a:r>
        </a:p>
      </dgm:t>
    </dgm:pt>
    <dgm:pt modelId="{35D31789-221A-47CD-8B56-14C50E21B66C}" type="parTrans" cxnId="{895BD054-82AD-48FD-901E-E0F21F6A7FAF}">
      <dgm:prSet/>
      <dgm:spPr/>
      <dgm:t>
        <a:bodyPr/>
        <a:lstStyle/>
        <a:p>
          <a:endParaRPr lang="es-CO" sz="1800"/>
        </a:p>
      </dgm:t>
    </dgm:pt>
    <dgm:pt modelId="{EA220562-BF6A-4953-823B-18E9F7EA6FDF}" type="sibTrans" cxnId="{895BD054-82AD-48FD-901E-E0F21F6A7FAF}">
      <dgm:prSet/>
      <dgm:spPr/>
      <dgm:t>
        <a:bodyPr/>
        <a:lstStyle/>
        <a:p>
          <a:endParaRPr lang="es-CO" sz="1800"/>
        </a:p>
      </dgm:t>
    </dgm:pt>
    <dgm:pt modelId="{B4455A9A-625F-476F-A476-C47AED48A89D}">
      <dgm:prSet custT="1"/>
      <dgm:spPr/>
      <dgm:t>
        <a:bodyPr/>
        <a:lstStyle/>
        <a:p>
          <a:r>
            <a:rPr lang="es-CO" sz="1800" dirty="0" smtClean="0">
              <a:latin typeface="Times New Roman" panose="02020603050405020304" pitchFamily="18" charset="0"/>
              <a:cs typeface="Times New Roman" panose="02020603050405020304" pitchFamily="18" charset="0"/>
            </a:rPr>
            <a:t>Informar a los Directores de Programa que catedráticos pueden iniciar clases una vez tenga contrato firmado</a:t>
          </a:r>
          <a:endParaRPr lang="es-CO" sz="1800" dirty="0">
            <a:latin typeface="Times New Roman" panose="02020603050405020304" pitchFamily="18" charset="0"/>
            <a:cs typeface="Times New Roman" panose="02020603050405020304" pitchFamily="18" charset="0"/>
          </a:endParaRPr>
        </a:p>
      </dgm:t>
    </dgm:pt>
    <dgm:pt modelId="{AD489B39-687C-415C-8B2C-83C19E5AA1EB}" type="parTrans" cxnId="{C265063E-032B-4BD5-B3D1-B773E94AC4C9}">
      <dgm:prSet/>
      <dgm:spPr/>
      <dgm:t>
        <a:bodyPr/>
        <a:lstStyle/>
        <a:p>
          <a:endParaRPr lang="es-CO" sz="1800"/>
        </a:p>
      </dgm:t>
    </dgm:pt>
    <dgm:pt modelId="{8984D6C2-4B11-442D-8C37-D2619D3B0828}" type="sibTrans" cxnId="{C265063E-032B-4BD5-B3D1-B773E94AC4C9}">
      <dgm:prSet/>
      <dgm:spPr/>
      <dgm:t>
        <a:bodyPr/>
        <a:lstStyle/>
        <a:p>
          <a:endParaRPr lang="es-CO" sz="1800"/>
        </a:p>
      </dgm:t>
    </dgm:pt>
    <dgm:pt modelId="{FA4A1959-116B-48EF-A14A-15DB51B92572}">
      <dgm:prSet custT="1"/>
      <dgm:spPr/>
      <dgm:t>
        <a:bodyPr/>
        <a:lstStyle/>
        <a:p>
          <a:r>
            <a:rPr lang="es-CO" sz="1800" dirty="0" smtClean="0">
              <a:latin typeface="Times New Roman" panose="02020603050405020304" pitchFamily="18" charset="0"/>
              <a:cs typeface="Times New Roman" panose="02020603050405020304" pitchFamily="18" charset="0"/>
            </a:rPr>
            <a:t>Solicitar al profesor tiempo completo el plan de acción teniendo en cuenta la Responsabilidad académica</a:t>
          </a:r>
        </a:p>
      </dgm:t>
    </dgm:pt>
    <dgm:pt modelId="{1F33578F-0FA4-4AC4-A275-083915AB1180}" type="parTrans" cxnId="{BD47051A-A48E-445A-A16C-A944815CBA2D}">
      <dgm:prSet/>
      <dgm:spPr/>
      <dgm:t>
        <a:bodyPr/>
        <a:lstStyle/>
        <a:p>
          <a:endParaRPr lang="es-CO" sz="1800"/>
        </a:p>
      </dgm:t>
    </dgm:pt>
    <dgm:pt modelId="{0674C3F2-EF23-4C3A-A65D-F4564B89AD18}" type="sibTrans" cxnId="{BD47051A-A48E-445A-A16C-A944815CBA2D}">
      <dgm:prSet/>
      <dgm:spPr/>
      <dgm:t>
        <a:bodyPr/>
        <a:lstStyle/>
        <a:p>
          <a:endParaRPr lang="es-CO" sz="1800"/>
        </a:p>
      </dgm:t>
    </dgm:pt>
    <dgm:pt modelId="{69255B2D-6CBE-49A9-9E4B-C4FF3BEDD9D2}">
      <dgm:prSet custT="1"/>
      <dgm:spPr/>
      <dgm:t>
        <a:bodyPr/>
        <a:lstStyle/>
        <a:p>
          <a:r>
            <a:rPr lang="es-CO" sz="1800" dirty="0" smtClean="0">
              <a:latin typeface="Times New Roman" panose="02020603050405020304" pitchFamily="18" charset="0"/>
              <a:cs typeface="Times New Roman" panose="02020603050405020304" pitchFamily="18" charset="0"/>
            </a:rPr>
            <a:t>Verificar que en los horarios de los Directores de Programas Nocturno y de Posgrado debe contemplar la atención a estudiantes en dicha jornada</a:t>
          </a:r>
          <a:endParaRPr lang="es-CO" sz="1800" dirty="0"/>
        </a:p>
      </dgm:t>
    </dgm:pt>
    <dgm:pt modelId="{31675029-8D30-46A4-AC5F-113A7A3A615C}" type="parTrans" cxnId="{74B0CAD9-DD7A-4FB7-8625-8B5522BBD39C}">
      <dgm:prSet/>
      <dgm:spPr/>
      <dgm:t>
        <a:bodyPr/>
        <a:lstStyle/>
        <a:p>
          <a:endParaRPr lang="es-CO" sz="1800"/>
        </a:p>
      </dgm:t>
    </dgm:pt>
    <dgm:pt modelId="{197AE00F-DEC0-4426-AD96-23FF1BFD9CCB}" type="sibTrans" cxnId="{74B0CAD9-DD7A-4FB7-8625-8B5522BBD39C}">
      <dgm:prSet/>
      <dgm:spPr/>
      <dgm:t>
        <a:bodyPr/>
        <a:lstStyle/>
        <a:p>
          <a:endParaRPr lang="es-CO" sz="1800"/>
        </a:p>
      </dgm:t>
    </dgm:pt>
    <dgm:pt modelId="{5E10E0AE-60CF-46C1-9EFB-80678DC41E1F}" type="pres">
      <dgm:prSet presAssocID="{EA79268B-4CC6-48DF-A4A8-198CBD92EB62}" presName="linear" presStyleCnt="0">
        <dgm:presLayoutVars>
          <dgm:dir/>
          <dgm:animLvl val="lvl"/>
          <dgm:resizeHandles val="exact"/>
        </dgm:presLayoutVars>
      </dgm:prSet>
      <dgm:spPr/>
      <dgm:t>
        <a:bodyPr/>
        <a:lstStyle/>
        <a:p>
          <a:endParaRPr lang="es-CO"/>
        </a:p>
      </dgm:t>
    </dgm:pt>
    <dgm:pt modelId="{D265EF88-BD15-437F-BF11-10FA392D8DC7}" type="pres">
      <dgm:prSet presAssocID="{1D128D29-5BBB-4363-8442-FFD202064A19}" presName="parentLin" presStyleCnt="0"/>
      <dgm:spPr/>
    </dgm:pt>
    <dgm:pt modelId="{4CBD6A3C-B22C-4297-BCF0-24F78AF2B40F}" type="pres">
      <dgm:prSet presAssocID="{1D128D29-5BBB-4363-8442-FFD202064A19}" presName="parentLeftMargin" presStyleLbl="node1" presStyleIdx="0" presStyleCnt="8"/>
      <dgm:spPr/>
      <dgm:t>
        <a:bodyPr/>
        <a:lstStyle/>
        <a:p>
          <a:endParaRPr lang="es-CO"/>
        </a:p>
      </dgm:t>
    </dgm:pt>
    <dgm:pt modelId="{4A70F303-84EC-4992-8D23-DFE714A36B03}" type="pres">
      <dgm:prSet presAssocID="{1D128D29-5BBB-4363-8442-FFD202064A19}" presName="parentText" presStyleLbl="node1" presStyleIdx="0" presStyleCnt="8" custScaleX="131287">
        <dgm:presLayoutVars>
          <dgm:chMax val="0"/>
          <dgm:bulletEnabled val="1"/>
        </dgm:presLayoutVars>
      </dgm:prSet>
      <dgm:spPr/>
      <dgm:t>
        <a:bodyPr/>
        <a:lstStyle/>
        <a:p>
          <a:endParaRPr lang="es-CO"/>
        </a:p>
      </dgm:t>
    </dgm:pt>
    <dgm:pt modelId="{1361B305-1670-41E3-979E-9D8D1EE09871}" type="pres">
      <dgm:prSet presAssocID="{1D128D29-5BBB-4363-8442-FFD202064A19}" presName="negativeSpace" presStyleCnt="0"/>
      <dgm:spPr/>
    </dgm:pt>
    <dgm:pt modelId="{BCDCBDC7-0E49-4750-A3E2-12624A1025BB}" type="pres">
      <dgm:prSet presAssocID="{1D128D29-5BBB-4363-8442-FFD202064A19}" presName="childText" presStyleLbl="conFgAcc1" presStyleIdx="0" presStyleCnt="8">
        <dgm:presLayoutVars>
          <dgm:bulletEnabled val="1"/>
        </dgm:presLayoutVars>
      </dgm:prSet>
      <dgm:spPr/>
    </dgm:pt>
    <dgm:pt modelId="{ADF82B39-272C-4F6E-89E2-7EA89D68FE56}" type="pres">
      <dgm:prSet presAssocID="{7D5138E0-181B-4E18-BA6F-985AB7E04236}" presName="spaceBetweenRectangles" presStyleCnt="0"/>
      <dgm:spPr/>
    </dgm:pt>
    <dgm:pt modelId="{9CCE500D-9EE7-44BB-A9D3-A25672220935}" type="pres">
      <dgm:prSet presAssocID="{086E5B24-E641-416B-96A9-C63F2993B905}" presName="parentLin" presStyleCnt="0"/>
      <dgm:spPr/>
    </dgm:pt>
    <dgm:pt modelId="{C043F1B8-51A4-44A9-89F2-B312EAF91155}" type="pres">
      <dgm:prSet presAssocID="{086E5B24-E641-416B-96A9-C63F2993B905}" presName="parentLeftMargin" presStyleLbl="node1" presStyleIdx="0" presStyleCnt="8"/>
      <dgm:spPr/>
      <dgm:t>
        <a:bodyPr/>
        <a:lstStyle/>
        <a:p>
          <a:endParaRPr lang="es-CO"/>
        </a:p>
      </dgm:t>
    </dgm:pt>
    <dgm:pt modelId="{4BDFC48F-03DA-49FF-A2AF-52E50B8D5EB5}" type="pres">
      <dgm:prSet presAssocID="{086E5B24-E641-416B-96A9-C63F2993B905}" presName="parentText" presStyleLbl="node1" presStyleIdx="1" presStyleCnt="8" custScaleX="131287" custScaleY="114235">
        <dgm:presLayoutVars>
          <dgm:chMax val="0"/>
          <dgm:bulletEnabled val="1"/>
        </dgm:presLayoutVars>
      </dgm:prSet>
      <dgm:spPr/>
      <dgm:t>
        <a:bodyPr/>
        <a:lstStyle/>
        <a:p>
          <a:endParaRPr lang="es-CO"/>
        </a:p>
      </dgm:t>
    </dgm:pt>
    <dgm:pt modelId="{2AAE3E36-5483-4325-AC2D-5185607AFE5C}" type="pres">
      <dgm:prSet presAssocID="{086E5B24-E641-416B-96A9-C63F2993B905}" presName="negativeSpace" presStyleCnt="0"/>
      <dgm:spPr/>
    </dgm:pt>
    <dgm:pt modelId="{1519C559-851C-4B96-94F4-55AC07F3D023}" type="pres">
      <dgm:prSet presAssocID="{086E5B24-E641-416B-96A9-C63F2993B905}" presName="childText" presStyleLbl="conFgAcc1" presStyleIdx="1" presStyleCnt="8">
        <dgm:presLayoutVars>
          <dgm:bulletEnabled val="1"/>
        </dgm:presLayoutVars>
      </dgm:prSet>
      <dgm:spPr/>
    </dgm:pt>
    <dgm:pt modelId="{2B5B93ED-BACB-4E40-A2CB-18E30A7059BB}" type="pres">
      <dgm:prSet presAssocID="{32B7992E-1EEF-423C-887A-E0F52B54E4E5}" presName="spaceBetweenRectangles" presStyleCnt="0"/>
      <dgm:spPr/>
    </dgm:pt>
    <dgm:pt modelId="{2F1329C5-F2AB-4E23-A463-16CD1AF42A2C}" type="pres">
      <dgm:prSet presAssocID="{2912802C-9EEE-4639-84C5-AA76375E30CB}" presName="parentLin" presStyleCnt="0"/>
      <dgm:spPr/>
    </dgm:pt>
    <dgm:pt modelId="{C4A43A86-5F2F-40CA-A0A6-4398D3528167}" type="pres">
      <dgm:prSet presAssocID="{2912802C-9EEE-4639-84C5-AA76375E30CB}" presName="parentLeftMargin" presStyleLbl="node1" presStyleIdx="1" presStyleCnt="8"/>
      <dgm:spPr/>
      <dgm:t>
        <a:bodyPr/>
        <a:lstStyle/>
        <a:p>
          <a:endParaRPr lang="es-CO"/>
        </a:p>
      </dgm:t>
    </dgm:pt>
    <dgm:pt modelId="{AB98E4C0-AB87-457A-BD84-0CA528F471C0}" type="pres">
      <dgm:prSet presAssocID="{2912802C-9EEE-4639-84C5-AA76375E30CB}" presName="parentText" presStyleLbl="node1" presStyleIdx="2" presStyleCnt="8" custScaleX="131287">
        <dgm:presLayoutVars>
          <dgm:chMax val="0"/>
          <dgm:bulletEnabled val="1"/>
        </dgm:presLayoutVars>
      </dgm:prSet>
      <dgm:spPr/>
      <dgm:t>
        <a:bodyPr/>
        <a:lstStyle/>
        <a:p>
          <a:endParaRPr lang="es-CO"/>
        </a:p>
      </dgm:t>
    </dgm:pt>
    <dgm:pt modelId="{4B3ACC9D-BB87-4888-893D-9F95412A9EE2}" type="pres">
      <dgm:prSet presAssocID="{2912802C-9EEE-4639-84C5-AA76375E30CB}" presName="negativeSpace" presStyleCnt="0"/>
      <dgm:spPr/>
    </dgm:pt>
    <dgm:pt modelId="{AF0A8D1C-E4BD-4268-8317-EE91DCC989F6}" type="pres">
      <dgm:prSet presAssocID="{2912802C-9EEE-4639-84C5-AA76375E30CB}" presName="childText" presStyleLbl="conFgAcc1" presStyleIdx="2" presStyleCnt="8">
        <dgm:presLayoutVars>
          <dgm:bulletEnabled val="1"/>
        </dgm:presLayoutVars>
      </dgm:prSet>
      <dgm:spPr/>
    </dgm:pt>
    <dgm:pt modelId="{FFEE7039-B0FA-47CE-A911-0F32D12D73B9}" type="pres">
      <dgm:prSet presAssocID="{8CCBA74C-A013-434E-908C-FD76B10C5714}" presName="spaceBetweenRectangles" presStyleCnt="0"/>
      <dgm:spPr/>
    </dgm:pt>
    <dgm:pt modelId="{C4802FC5-4EFB-470A-B232-F96FB205C8EC}" type="pres">
      <dgm:prSet presAssocID="{E969A6EC-57A1-4C68-B556-52BF6C62C502}" presName="parentLin" presStyleCnt="0"/>
      <dgm:spPr/>
    </dgm:pt>
    <dgm:pt modelId="{1618C59F-35FB-4B55-BBE5-16F6AEDA3A2B}" type="pres">
      <dgm:prSet presAssocID="{E969A6EC-57A1-4C68-B556-52BF6C62C502}" presName="parentLeftMargin" presStyleLbl="node1" presStyleIdx="2" presStyleCnt="8"/>
      <dgm:spPr/>
      <dgm:t>
        <a:bodyPr/>
        <a:lstStyle/>
        <a:p>
          <a:endParaRPr lang="es-CO"/>
        </a:p>
      </dgm:t>
    </dgm:pt>
    <dgm:pt modelId="{9A33F014-A119-49EB-8A90-64FEA42A8F5B}" type="pres">
      <dgm:prSet presAssocID="{E969A6EC-57A1-4C68-B556-52BF6C62C502}" presName="parentText" presStyleLbl="node1" presStyleIdx="3" presStyleCnt="8" custScaleX="131287">
        <dgm:presLayoutVars>
          <dgm:chMax val="0"/>
          <dgm:bulletEnabled val="1"/>
        </dgm:presLayoutVars>
      </dgm:prSet>
      <dgm:spPr/>
      <dgm:t>
        <a:bodyPr/>
        <a:lstStyle/>
        <a:p>
          <a:endParaRPr lang="es-CO"/>
        </a:p>
      </dgm:t>
    </dgm:pt>
    <dgm:pt modelId="{3D62D917-7B92-4075-91FB-59C86323F66F}" type="pres">
      <dgm:prSet presAssocID="{E969A6EC-57A1-4C68-B556-52BF6C62C502}" presName="negativeSpace" presStyleCnt="0"/>
      <dgm:spPr/>
    </dgm:pt>
    <dgm:pt modelId="{FCCE8E3C-0914-4A68-B401-D69C53C7559E}" type="pres">
      <dgm:prSet presAssocID="{E969A6EC-57A1-4C68-B556-52BF6C62C502}" presName="childText" presStyleLbl="conFgAcc1" presStyleIdx="3" presStyleCnt="8">
        <dgm:presLayoutVars>
          <dgm:bulletEnabled val="1"/>
        </dgm:presLayoutVars>
      </dgm:prSet>
      <dgm:spPr/>
    </dgm:pt>
    <dgm:pt modelId="{6A2FD3B9-5C19-4EEE-98F4-FFF3703A0311}" type="pres">
      <dgm:prSet presAssocID="{2C8F5521-0E07-4A9D-990E-AF8E6EC7C93C}" presName="spaceBetweenRectangles" presStyleCnt="0"/>
      <dgm:spPr/>
    </dgm:pt>
    <dgm:pt modelId="{8B89A322-A1DA-48D5-8A2A-F364792A6E1C}" type="pres">
      <dgm:prSet presAssocID="{06E0C444-00DA-4B28-8156-6A949013268B}" presName="parentLin" presStyleCnt="0"/>
      <dgm:spPr/>
    </dgm:pt>
    <dgm:pt modelId="{AEBA0B42-2879-4F44-83BA-7FCF0EE89D79}" type="pres">
      <dgm:prSet presAssocID="{06E0C444-00DA-4B28-8156-6A949013268B}" presName="parentLeftMargin" presStyleLbl="node1" presStyleIdx="3" presStyleCnt="8"/>
      <dgm:spPr/>
      <dgm:t>
        <a:bodyPr/>
        <a:lstStyle/>
        <a:p>
          <a:endParaRPr lang="es-CO"/>
        </a:p>
      </dgm:t>
    </dgm:pt>
    <dgm:pt modelId="{7417E9CC-2307-4EDE-94C4-ED0E46DC3B3A}" type="pres">
      <dgm:prSet presAssocID="{06E0C444-00DA-4B28-8156-6A949013268B}" presName="parentText" presStyleLbl="node1" presStyleIdx="4" presStyleCnt="8" custScaleX="131287">
        <dgm:presLayoutVars>
          <dgm:chMax val="0"/>
          <dgm:bulletEnabled val="1"/>
        </dgm:presLayoutVars>
      </dgm:prSet>
      <dgm:spPr/>
      <dgm:t>
        <a:bodyPr/>
        <a:lstStyle/>
        <a:p>
          <a:endParaRPr lang="es-CO"/>
        </a:p>
      </dgm:t>
    </dgm:pt>
    <dgm:pt modelId="{33936F40-3590-4890-9D65-73FDE2A8B54B}" type="pres">
      <dgm:prSet presAssocID="{06E0C444-00DA-4B28-8156-6A949013268B}" presName="negativeSpace" presStyleCnt="0"/>
      <dgm:spPr/>
    </dgm:pt>
    <dgm:pt modelId="{0C920F2B-790E-4A46-AD7A-72C5A6916BF9}" type="pres">
      <dgm:prSet presAssocID="{06E0C444-00DA-4B28-8156-6A949013268B}" presName="childText" presStyleLbl="conFgAcc1" presStyleIdx="4" presStyleCnt="8">
        <dgm:presLayoutVars>
          <dgm:bulletEnabled val="1"/>
        </dgm:presLayoutVars>
      </dgm:prSet>
      <dgm:spPr/>
    </dgm:pt>
    <dgm:pt modelId="{632D19A2-7894-4E84-BEE1-74279F61F04F}" type="pres">
      <dgm:prSet presAssocID="{EA220562-BF6A-4953-823B-18E9F7EA6FDF}" presName="spaceBetweenRectangles" presStyleCnt="0"/>
      <dgm:spPr/>
    </dgm:pt>
    <dgm:pt modelId="{1DAEF03B-F716-4169-8CA9-26AD9D95A137}" type="pres">
      <dgm:prSet presAssocID="{B4455A9A-625F-476F-A476-C47AED48A89D}" presName="parentLin" presStyleCnt="0"/>
      <dgm:spPr/>
    </dgm:pt>
    <dgm:pt modelId="{8357B935-4189-48AB-8864-99EF3372376D}" type="pres">
      <dgm:prSet presAssocID="{B4455A9A-625F-476F-A476-C47AED48A89D}" presName="parentLeftMargin" presStyleLbl="node1" presStyleIdx="4" presStyleCnt="8"/>
      <dgm:spPr/>
      <dgm:t>
        <a:bodyPr/>
        <a:lstStyle/>
        <a:p>
          <a:endParaRPr lang="es-CO"/>
        </a:p>
      </dgm:t>
    </dgm:pt>
    <dgm:pt modelId="{DB44810C-D696-4D9A-A625-46D09A09BE46}" type="pres">
      <dgm:prSet presAssocID="{B4455A9A-625F-476F-A476-C47AED48A89D}" presName="parentText" presStyleLbl="node1" presStyleIdx="5" presStyleCnt="8" custScaleX="131287">
        <dgm:presLayoutVars>
          <dgm:chMax val="0"/>
          <dgm:bulletEnabled val="1"/>
        </dgm:presLayoutVars>
      </dgm:prSet>
      <dgm:spPr/>
      <dgm:t>
        <a:bodyPr/>
        <a:lstStyle/>
        <a:p>
          <a:endParaRPr lang="es-CO"/>
        </a:p>
      </dgm:t>
    </dgm:pt>
    <dgm:pt modelId="{380A0925-D8C7-4C32-A4C8-B1B5151970A0}" type="pres">
      <dgm:prSet presAssocID="{B4455A9A-625F-476F-A476-C47AED48A89D}" presName="negativeSpace" presStyleCnt="0"/>
      <dgm:spPr/>
    </dgm:pt>
    <dgm:pt modelId="{7F55E963-C136-43A6-8ABE-AA33E3B77D58}" type="pres">
      <dgm:prSet presAssocID="{B4455A9A-625F-476F-A476-C47AED48A89D}" presName="childText" presStyleLbl="conFgAcc1" presStyleIdx="5" presStyleCnt="8">
        <dgm:presLayoutVars>
          <dgm:bulletEnabled val="1"/>
        </dgm:presLayoutVars>
      </dgm:prSet>
      <dgm:spPr/>
    </dgm:pt>
    <dgm:pt modelId="{8E0C4EC9-0C1C-445D-B14F-3C6E201E19EB}" type="pres">
      <dgm:prSet presAssocID="{8984D6C2-4B11-442D-8C37-D2619D3B0828}" presName="spaceBetweenRectangles" presStyleCnt="0"/>
      <dgm:spPr/>
    </dgm:pt>
    <dgm:pt modelId="{FDCACD93-986D-4772-931D-57371F882B4E}" type="pres">
      <dgm:prSet presAssocID="{FA4A1959-116B-48EF-A14A-15DB51B92572}" presName="parentLin" presStyleCnt="0"/>
      <dgm:spPr/>
    </dgm:pt>
    <dgm:pt modelId="{C0ED7A87-09E8-4582-984A-3D64A6994042}" type="pres">
      <dgm:prSet presAssocID="{FA4A1959-116B-48EF-A14A-15DB51B92572}" presName="parentLeftMargin" presStyleLbl="node1" presStyleIdx="5" presStyleCnt="8"/>
      <dgm:spPr/>
      <dgm:t>
        <a:bodyPr/>
        <a:lstStyle/>
        <a:p>
          <a:endParaRPr lang="es-CO"/>
        </a:p>
      </dgm:t>
    </dgm:pt>
    <dgm:pt modelId="{71431A12-6BBF-4AEB-B60F-669A046548E2}" type="pres">
      <dgm:prSet presAssocID="{FA4A1959-116B-48EF-A14A-15DB51B92572}" presName="parentText" presStyleLbl="node1" presStyleIdx="6" presStyleCnt="8" custScaleX="131287">
        <dgm:presLayoutVars>
          <dgm:chMax val="0"/>
          <dgm:bulletEnabled val="1"/>
        </dgm:presLayoutVars>
      </dgm:prSet>
      <dgm:spPr/>
      <dgm:t>
        <a:bodyPr/>
        <a:lstStyle/>
        <a:p>
          <a:endParaRPr lang="es-CO"/>
        </a:p>
      </dgm:t>
    </dgm:pt>
    <dgm:pt modelId="{F7C644B4-0970-4FFC-8A29-84C8D23EEEF4}" type="pres">
      <dgm:prSet presAssocID="{FA4A1959-116B-48EF-A14A-15DB51B92572}" presName="negativeSpace" presStyleCnt="0"/>
      <dgm:spPr/>
    </dgm:pt>
    <dgm:pt modelId="{77F82B48-94A0-4DC3-9F34-5B3246AA976F}" type="pres">
      <dgm:prSet presAssocID="{FA4A1959-116B-48EF-A14A-15DB51B92572}" presName="childText" presStyleLbl="conFgAcc1" presStyleIdx="6" presStyleCnt="8">
        <dgm:presLayoutVars>
          <dgm:bulletEnabled val="1"/>
        </dgm:presLayoutVars>
      </dgm:prSet>
      <dgm:spPr/>
    </dgm:pt>
    <dgm:pt modelId="{6BE9FD33-A3DA-486F-A2CC-AC2D4E338B40}" type="pres">
      <dgm:prSet presAssocID="{0674C3F2-EF23-4C3A-A65D-F4564B89AD18}" presName="spaceBetweenRectangles" presStyleCnt="0"/>
      <dgm:spPr/>
    </dgm:pt>
    <dgm:pt modelId="{86EEA0A3-765A-407F-AFC4-6E6BAA5B1D30}" type="pres">
      <dgm:prSet presAssocID="{69255B2D-6CBE-49A9-9E4B-C4FF3BEDD9D2}" presName="parentLin" presStyleCnt="0"/>
      <dgm:spPr/>
    </dgm:pt>
    <dgm:pt modelId="{9C1918CD-B2A3-476D-BCD5-49D69CB5B459}" type="pres">
      <dgm:prSet presAssocID="{69255B2D-6CBE-49A9-9E4B-C4FF3BEDD9D2}" presName="parentLeftMargin" presStyleLbl="node1" presStyleIdx="6" presStyleCnt="8"/>
      <dgm:spPr/>
      <dgm:t>
        <a:bodyPr/>
        <a:lstStyle/>
        <a:p>
          <a:endParaRPr lang="es-CO"/>
        </a:p>
      </dgm:t>
    </dgm:pt>
    <dgm:pt modelId="{0B50A541-690E-404E-846A-AD020B684F1B}" type="pres">
      <dgm:prSet presAssocID="{69255B2D-6CBE-49A9-9E4B-C4FF3BEDD9D2}" presName="parentText" presStyleLbl="node1" presStyleIdx="7" presStyleCnt="8" custScaleX="131287">
        <dgm:presLayoutVars>
          <dgm:chMax val="0"/>
          <dgm:bulletEnabled val="1"/>
        </dgm:presLayoutVars>
      </dgm:prSet>
      <dgm:spPr/>
      <dgm:t>
        <a:bodyPr/>
        <a:lstStyle/>
        <a:p>
          <a:endParaRPr lang="es-CO"/>
        </a:p>
      </dgm:t>
    </dgm:pt>
    <dgm:pt modelId="{DF8A2FAC-D9F7-4FC9-86FA-E13A38E254A4}" type="pres">
      <dgm:prSet presAssocID="{69255B2D-6CBE-49A9-9E4B-C4FF3BEDD9D2}" presName="negativeSpace" presStyleCnt="0"/>
      <dgm:spPr/>
    </dgm:pt>
    <dgm:pt modelId="{0FF39712-4723-4EE9-9387-3527AEB68C77}" type="pres">
      <dgm:prSet presAssocID="{69255B2D-6CBE-49A9-9E4B-C4FF3BEDD9D2}" presName="childText" presStyleLbl="conFgAcc1" presStyleIdx="7" presStyleCnt="8">
        <dgm:presLayoutVars>
          <dgm:bulletEnabled val="1"/>
        </dgm:presLayoutVars>
      </dgm:prSet>
      <dgm:spPr/>
    </dgm:pt>
  </dgm:ptLst>
  <dgm:cxnLst>
    <dgm:cxn modelId="{2896B5B3-C092-4A5A-814C-CD4E381AE489}" type="presOf" srcId="{2912802C-9EEE-4639-84C5-AA76375E30CB}" destId="{C4A43A86-5F2F-40CA-A0A6-4398D3528167}" srcOrd="0" destOrd="0" presId="urn:microsoft.com/office/officeart/2005/8/layout/list1"/>
    <dgm:cxn modelId="{BB2B7C48-1232-4026-9506-FB8802C736D5}" type="presOf" srcId="{1D128D29-5BBB-4363-8442-FFD202064A19}" destId="{4CBD6A3C-B22C-4297-BCF0-24F78AF2B40F}" srcOrd="0" destOrd="0" presId="urn:microsoft.com/office/officeart/2005/8/layout/list1"/>
    <dgm:cxn modelId="{92F56101-C7FA-49D0-9AC6-E68CEAB327C5}" type="presOf" srcId="{086E5B24-E641-416B-96A9-C63F2993B905}" destId="{4BDFC48F-03DA-49FF-A2AF-52E50B8D5EB5}" srcOrd="1" destOrd="0" presId="urn:microsoft.com/office/officeart/2005/8/layout/list1"/>
    <dgm:cxn modelId="{B6BCB6AA-83FB-43A2-A797-347550A88C8D}" type="presOf" srcId="{FA4A1959-116B-48EF-A14A-15DB51B92572}" destId="{71431A12-6BBF-4AEB-B60F-669A046548E2}" srcOrd="1" destOrd="0" presId="urn:microsoft.com/office/officeart/2005/8/layout/list1"/>
    <dgm:cxn modelId="{2FFE2711-DBBF-4F72-96F6-3CAB5AEE8D5D}" type="presOf" srcId="{06E0C444-00DA-4B28-8156-6A949013268B}" destId="{7417E9CC-2307-4EDE-94C4-ED0E46DC3B3A}" srcOrd="1" destOrd="0" presId="urn:microsoft.com/office/officeart/2005/8/layout/list1"/>
    <dgm:cxn modelId="{C5809BEF-3C32-427F-B2B3-8C7512F324D5}" srcId="{EA79268B-4CC6-48DF-A4A8-198CBD92EB62}" destId="{2912802C-9EEE-4639-84C5-AA76375E30CB}" srcOrd="2" destOrd="0" parTransId="{ABA26148-A331-433B-AC4A-A082C877ED5B}" sibTransId="{8CCBA74C-A013-434E-908C-FD76B10C5714}"/>
    <dgm:cxn modelId="{C88B9F75-2365-49A7-90DC-98E939E38E50}" type="presOf" srcId="{FA4A1959-116B-48EF-A14A-15DB51B92572}" destId="{C0ED7A87-09E8-4582-984A-3D64A6994042}" srcOrd="0" destOrd="0" presId="urn:microsoft.com/office/officeart/2005/8/layout/list1"/>
    <dgm:cxn modelId="{9A25A65B-7653-4845-8ACB-646E381226D2}" srcId="{EA79268B-4CC6-48DF-A4A8-198CBD92EB62}" destId="{1D128D29-5BBB-4363-8442-FFD202064A19}" srcOrd="0" destOrd="0" parTransId="{F71F8DF0-ADAF-4D85-A9FF-997FDC38F0A0}" sibTransId="{7D5138E0-181B-4E18-BA6F-985AB7E04236}"/>
    <dgm:cxn modelId="{136136F2-299A-443A-89E3-A39EAAF97020}" srcId="{EA79268B-4CC6-48DF-A4A8-198CBD92EB62}" destId="{086E5B24-E641-416B-96A9-C63F2993B905}" srcOrd="1" destOrd="0" parTransId="{0291315E-5AE7-438B-B1CF-DE03A5CEDB3F}" sibTransId="{32B7992E-1EEF-423C-887A-E0F52B54E4E5}"/>
    <dgm:cxn modelId="{BD47051A-A48E-445A-A16C-A944815CBA2D}" srcId="{EA79268B-4CC6-48DF-A4A8-198CBD92EB62}" destId="{FA4A1959-116B-48EF-A14A-15DB51B92572}" srcOrd="6" destOrd="0" parTransId="{1F33578F-0FA4-4AC4-A275-083915AB1180}" sibTransId="{0674C3F2-EF23-4C3A-A65D-F4564B89AD18}"/>
    <dgm:cxn modelId="{5D8359B4-46E5-4B0E-A838-AF26CAC8BBC9}" type="presOf" srcId="{69255B2D-6CBE-49A9-9E4B-C4FF3BEDD9D2}" destId="{0B50A541-690E-404E-846A-AD020B684F1B}" srcOrd="1" destOrd="0" presId="urn:microsoft.com/office/officeart/2005/8/layout/list1"/>
    <dgm:cxn modelId="{74B0CAD9-DD7A-4FB7-8625-8B5522BBD39C}" srcId="{EA79268B-4CC6-48DF-A4A8-198CBD92EB62}" destId="{69255B2D-6CBE-49A9-9E4B-C4FF3BEDD9D2}" srcOrd="7" destOrd="0" parTransId="{31675029-8D30-46A4-AC5F-113A7A3A615C}" sibTransId="{197AE00F-DEC0-4426-AD96-23FF1BFD9CCB}"/>
    <dgm:cxn modelId="{3DDE96BD-FD34-44D7-897C-188815995F00}" type="presOf" srcId="{E969A6EC-57A1-4C68-B556-52BF6C62C502}" destId="{9A33F014-A119-49EB-8A90-64FEA42A8F5B}" srcOrd="1" destOrd="0" presId="urn:microsoft.com/office/officeart/2005/8/layout/list1"/>
    <dgm:cxn modelId="{63E85128-79FD-42E4-A262-F35F86E16EDD}" type="presOf" srcId="{1D128D29-5BBB-4363-8442-FFD202064A19}" destId="{4A70F303-84EC-4992-8D23-DFE714A36B03}" srcOrd="1" destOrd="0" presId="urn:microsoft.com/office/officeart/2005/8/layout/list1"/>
    <dgm:cxn modelId="{0DC33C6E-300E-464A-ACEF-031713F7DA49}" type="presOf" srcId="{B4455A9A-625F-476F-A476-C47AED48A89D}" destId="{DB44810C-D696-4D9A-A625-46D09A09BE46}" srcOrd="1" destOrd="0" presId="urn:microsoft.com/office/officeart/2005/8/layout/list1"/>
    <dgm:cxn modelId="{4D91E836-FEC1-46B8-9833-6EF8524A6BF3}" type="presOf" srcId="{EA79268B-4CC6-48DF-A4A8-198CBD92EB62}" destId="{5E10E0AE-60CF-46C1-9EFB-80678DC41E1F}" srcOrd="0" destOrd="0" presId="urn:microsoft.com/office/officeart/2005/8/layout/list1"/>
    <dgm:cxn modelId="{C265063E-032B-4BD5-B3D1-B773E94AC4C9}" srcId="{EA79268B-4CC6-48DF-A4A8-198CBD92EB62}" destId="{B4455A9A-625F-476F-A476-C47AED48A89D}" srcOrd="5" destOrd="0" parTransId="{AD489B39-687C-415C-8B2C-83C19E5AA1EB}" sibTransId="{8984D6C2-4B11-442D-8C37-D2619D3B0828}"/>
    <dgm:cxn modelId="{5BE069F6-0149-49CE-9DCB-95A309BE21EF}" type="presOf" srcId="{2912802C-9EEE-4639-84C5-AA76375E30CB}" destId="{AB98E4C0-AB87-457A-BD84-0CA528F471C0}" srcOrd="1" destOrd="0" presId="urn:microsoft.com/office/officeart/2005/8/layout/list1"/>
    <dgm:cxn modelId="{076812F7-6200-4D8A-94AC-6AF314916149}" type="presOf" srcId="{E969A6EC-57A1-4C68-B556-52BF6C62C502}" destId="{1618C59F-35FB-4B55-BBE5-16F6AEDA3A2B}" srcOrd="0" destOrd="0" presId="urn:microsoft.com/office/officeart/2005/8/layout/list1"/>
    <dgm:cxn modelId="{DF296E04-F38F-4D3C-AFF7-3834A0C726FB}" type="presOf" srcId="{086E5B24-E641-416B-96A9-C63F2993B905}" destId="{C043F1B8-51A4-44A9-89F2-B312EAF91155}" srcOrd="0" destOrd="0" presId="urn:microsoft.com/office/officeart/2005/8/layout/list1"/>
    <dgm:cxn modelId="{2F3783FF-3221-4030-A7C2-504C15DD1748}" type="presOf" srcId="{69255B2D-6CBE-49A9-9E4B-C4FF3BEDD9D2}" destId="{9C1918CD-B2A3-476D-BCD5-49D69CB5B459}" srcOrd="0" destOrd="0" presId="urn:microsoft.com/office/officeart/2005/8/layout/list1"/>
    <dgm:cxn modelId="{E23DC780-502D-4826-B7B4-06EA1BE3518C}" srcId="{EA79268B-4CC6-48DF-A4A8-198CBD92EB62}" destId="{E969A6EC-57A1-4C68-B556-52BF6C62C502}" srcOrd="3" destOrd="0" parTransId="{194BB645-BD2E-43AC-80A4-74E481EDEEB8}" sibTransId="{2C8F5521-0E07-4A9D-990E-AF8E6EC7C93C}"/>
    <dgm:cxn modelId="{D0CCF1B8-1355-4A4E-B115-919E695AFCA0}" type="presOf" srcId="{B4455A9A-625F-476F-A476-C47AED48A89D}" destId="{8357B935-4189-48AB-8864-99EF3372376D}" srcOrd="0" destOrd="0" presId="urn:microsoft.com/office/officeart/2005/8/layout/list1"/>
    <dgm:cxn modelId="{895BD054-82AD-48FD-901E-E0F21F6A7FAF}" srcId="{EA79268B-4CC6-48DF-A4A8-198CBD92EB62}" destId="{06E0C444-00DA-4B28-8156-6A949013268B}" srcOrd="4" destOrd="0" parTransId="{35D31789-221A-47CD-8B56-14C50E21B66C}" sibTransId="{EA220562-BF6A-4953-823B-18E9F7EA6FDF}"/>
    <dgm:cxn modelId="{9D8A64E2-B4E3-424D-B4C6-B68F7386DF34}" type="presOf" srcId="{06E0C444-00DA-4B28-8156-6A949013268B}" destId="{AEBA0B42-2879-4F44-83BA-7FCF0EE89D79}" srcOrd="0" destOrd="0" presId="urn:microsoft.com/office/officeart/2005/8/layout/list1"/>
    <dgm:cxn modelId="{950AC38D-7910-432A-97BF-A6A102A11DC3}" type="presParOf" srcId="{5E10E0AE-60CF-46C1-9EFB-80678DC41E1F}" destId="{D265EF88-BD15-437F-BF11-10FA392D8DC7}" srcOrd="0" destOrd="0" presId="urn:microsoft.com/office/officeart/2005/8/layout/list1"/>
    <dgm:cxn modelId="{014D8910-AB8A-4165-9F48-AB829D2362E1}" type="presParOf" srcId="{D265EF88-BD15-437F-BF11-10FA392D8DC7}" destId="{4CBD6A3C-B22C-4297-BCF0-24F78AF2B40F}" srcOrd="0" destOrd="0" presId="urn:microsoft.com/office/officeart/2005/8/layout/list1"/>
    <dgm:cxn modelId="{439AC801-DCB9-43CE-AF91-6D9409BF38AC}" type="presParOf" srcId="{D265EF88-BD15-437F-BF11-10FA392D8DC7}" destId="{4A70F303-84EC-4992-8D23-DFE714A36B03}" srcOrd="1" destOrd="0" presId="urn:microsoft.com/office/officeart/2005/8/layout/list1"/>
    <dgm:cxn modelId="{84C9A726-2C32-4437-995F-63BB60C2BBDB}" type="presParOf" srcId="{5E10E0AE-60CF-46C1-9EFB-80678DC41E1F}" destId="{1361B305-1670-41E3-979E-9D8D1EE09871}" srcOrd="1" destOrd="0" presId="urn:microsoft.com/office/officeart/2005/8/layout/list1"/>
    <dgm:cxn modelId="{47E2D999-52B9-43C9-948D-95F2FC51125F}" type="presParOf" srcId="{5E10E0AE-60CF-46C1-9EFB-80678DC41E1F}" destId="{BCDCBDC7-0E49-4750-A3E2-12624A1025BB}" srcOrd="2" destOrd="0" presId="urn:microsoft.com/office/officeart/2005/8/layout/list1"/>
    <dgm:cxn modelId="{52305CC7-F1F0-4724-8697-B09ABE1DECE8}" type="presParOf" srcId="{5E10E0AE-60CF-46C1-9EFB-80678DC41E1F}" destId="{ADF82B39-272C-4F6E-89E2-7EA89D68FE56}" srcOrd="3" destOrd="0" presId="urn:microsoft.com/office/officeart/2005/8/layout/list1"/>
    <dgm:cxn modelId="{FA196E7A-EAA4-4D04-9F1E-9755B96BE7E8}" type="presParOf" srcId="{5E10E0AE-60CF-46C1-9EFB-80678DC41E1F}" destId="{9CCE500D-9EE7-44BB-A9D3-A25672220935}" srcOrd="4" destOrd="0" presId="urn:microsoft.com/office/officeart/2005/8/layout/list1"/>
    <dgm:cxn modelId="{6E8953A1-15D6-4626-AA6A-29A789B23B7F}" type="presParOf" srcId="{9CCE500D-9EE7-44BB-A9D3-A25672220935}" destId="{C043F1B8-51A4-44A9-89F2-B312EAF91155}" srcOrd="0" destOrd="0" presId="urn:microsoft.com/office/officeart/2005/8/layout/list1"/>
    <dgm:cxn modelId="{B0A68840-A78F-40B0-A558-F002FCE619BA}" type="presParOf" srcId="{9CCE500D-9EE7-44BB-A9D3-A25672220935}" destId="{4BDFC48F-03DA-49FF-A2AF-52E50B8D5EB5}" srcOrd="1" destOrd="0" presId="urn:microsoft.com/office/officeart/2005/8/layout/list1"/>
    <dgm:cxn modelId="{45AFC49D-C8C8-4BC1-BF9F-54E7FF89193D}" type="presParOf" srcId="{5E10E0AE-60CF-46C1-9EFB-80678DC41E1F}" destId="{2AAE3E36-5483-4325-AC2D-5185607AFE5C}" srcOrd="5" destOrd="0" presId="urn:microsoft.com/office/officeart/2005/8/layout/list1"/>
    <dgm:cxn modelId="{9A662CD7-7B11-4F37-9573-3B8143F22D63}" type="presParOf" srcId="{5E10E0AE-60CF-46C1-9EFB-80678DC41E1F}" destId="{1519C559-851C-4B96-94F4-55AC07F3D023}" srcOrd="6" destOrd="0" presId="urn:microsoft.com/office/officeart/2005/8/layout/list1"/>
    <dgm:cxn modelId="{52CE3919-0475-483E-8810-103C7AEC85CF}" type="presParOf" srcId="{5E10E0AE-60CF-46C1-9EFB-80678DC41E1F}" destId="{2B5B93ED-BACB-4E40-A2CB-18E30A7059BB}" srcOrd="7" destOrd="0" presId="urn:microsoft.com/office/officeart/2005/8/layout/list1"/>
    <dgm:cxn modelId="{E50797E1-0B5B-4BC1-8436-A272CCC571BA}" type="presParOf" srcId="{5E10E0AE-60CF-46C1-9EFB-80678DC41E1F}" destId="{2F1329C5-F2AB-4E23-A463-16CD1AF42A2C}" srcOrd="8" destOrd="0" presId="urn:microsoft.com/office/officeart/2005/8/layout/list1"/>
    <dgm:cxn modelId="{F8FE9FA5-907D-4FE8-809B-5EE3129CCF3D}" type="presParOf" srcId="{2F1329C5-F2AB-4E23-A463-16CD1AF42A2C}" destId="{C4A43A86-5F2F-40CA-A0A6-4398D3528167}" srcOrd="0" destOrd="0" presId="urn:microsoft.com/office/officeart/2005/8/layout/list1"/>
    <dgm:cxn modelId="{639E7BF9-5BD6-43B7-8868-302B32066EA9}" type="presParOf" srcId="{2F1329C5-F2AB-4E23-A463-16CD1AF42A2C}" destId="{AB98E4C0-AB87-457A-BD84-0CA528F471C0}" srcOrd="1" destOrd="0" presId="urn:microsoft.com/office/officeart/2005/8/layout/list1"/>
    <dgm:cxn modelId="{24931ED0-CB13-4275-ADDD-FCDE541CBB6B}" type="presParOf" srcId="{5E10E0AE-60CF-46C1-9EFB-80678DC41E1F}" destId="{4B3ACC9D-BB87-4888-893D-9F95412A9EE2}" srcOrd="9" destOrd="0" presId="urn:microsoft.com/office/officeart/2005/8/layout/list1"/>
    <dgm:cxn modelId="{8D5CFDE3-AE6E-403B-8D64-A5395DE447B5}" type="presParOf" srcId="{5E10E0AE-60CF-46C1-9EFB-80678DC41E1F}" destId="{AF0A8D1C-E4BD-4268-8317-EE91DCC989F6}" srcOrd="10" destOrd="0" presId="urn:microsoft.com/office/officeart/2005/8/layout/list1"/>
    <dgm:cxn modelId="{71750FC8-8F9F-4321-892D-85456E6012EA}" type="presParOf" srcId="{5E10E0AE-60CF-46C1-9EFB-80678DC41E1F}" destId="{FFEE7039-B0FA-47CE-A911-0F32D12D73B9}" srcOrd="11" destOrd="0" presId="urn:microsoft.com/office/officeart/2005/8/layout/list1"/>
    <dgm:cxn modelId="{7B1D3C38-BDF7-401C-AD58-9F93F0DDE273}" type="presParOf" srcId="{5E10E0AE-60CF-46C1-9EFB-80678DC41E1F}" destId="{C4802FC5-4EFB-470A-B232-F96FB205C8EC}" srcOrd="12" destOrd="0" presId="urn:microsoft.com/office/officeart/2005/8/layout/list1"/>
    <dgm:cxn modelId="{BFBAEE36-F26E-4600-8377-E2A75E092CD4}" type="presParOf" srcId="{C4802FC5-4EFB-470A-B232-F96FB205C8EC}" destId="{1618C59F-35FB-4B55-BBE5-16F6AEDA3A2B}" srcOrd="0" destOrd="0" presId="urn:microsoft.com/office/officeart/2005/8/layout/list1"/>
    <dgm:cxn modelId="{771991BA-8818-4CBD-B192-EFED369AAAFA}" type="presParOf" srcId="{C4802FC5-4EFB-470A-B232-F96FB205C8EC}" destId="{9A33F014-A119-49EB-8A90-64FEA42A8F5B}" srcOrd="1" destOrd="0" presId="urn:microsoft.com/office/officeart/2005/8/layout/list1"/>
    <dgm:cxn modelId="{62089DC2-771B-4287-9074-59821680BEFF}" type="presParOf" srcId="{5E10E0AE-60CF-46C1-9EFB-80678DC41E1F}" destId="{3D62D917-7B92-4075-91FB-59C86323F66F}" srcOrd="13" destOrd="0" presId="urn:microsoft.com/office/officeart/2005/8/layout/list1"/>
    <dgm:cxn modelId="{738BFAA2-E9CB-4EE5-87F5-F340794AD1EC}" type="presParOf" srcId="{5E10E0AE-60CF-46C1-9EFB-80678DC41E1F}" destId="{FCCE8E3C-0914-4A68-B401-D69C53C7559E}" srcOrd="14" destOrd="0" presId="urn:microsoft.com/office/officeart/2005/8/layout/list1"/>
    <dgm:cxn modelId="{5BF052D0-1548-47EB-8115-17C2AD463DD8}" type="presParOf" srcId="{5E10E0AE-60CF-46C1-9EFB-80678DC41E1F}" destId="{6A2FD3B9-5C19-4EEE-98F4-FFF3703A0311}" srcOrd="15" destOrd="0" presId="urn:microsoft.com/office/officeart/2005/8/layout/list1"/>
    <dgm:cxn modelId="{44F61AF8-FE49-442C-A20C-988262E60D5D}" type="presParOf" srcId="{5E10E0AE-60CF-46C1-9EFB-80678DC41E1F}" destId="{8B89A322-A1DA-48D5-8A2A-F364792A6E1C}" srcOrd="16" destOrd="0" presId="urn:microsoft.com/office/officeart/2005/8/layout/list1"/>
    <dgm:cxn modelId="{2AF8D49D-BFFD-4E3F-AC2A-8057DB0A501D}" type="presParOf" srcId="{8B89A322-A1DA-48D5-8A2A-F364792A6E1C}" destId="{AEBA0B42-2879-4F44-83BA-7FCF0EE89D79}" srcOrd="0" destOrd="0" presId="urn:microsoft.com/office/officeart/2005/8/layout/list1"/>
    <dgm:cxn modelId="{F7D6F742-67F4-4E35-8466-CF35962EE4DB}" type="presParOf" srcId="{8B89A322-A1DA-48D5-8A2A-F364792A6E1C}" destId="{7417E9CC-2307-4EDE-94C4-ED0E46DC3B3A}" srcOrd="1" destOrd="0" presId="urn:microsoft.com/office/officeart/2005/8/layout/list1"/>
    <dgm:cxn modelId="{3EB47799-A422-4B5E-9493-EDD5A7691584}" type="presParOf" srcId="{5E10E0AE-60CF-46C1-9EFB-80678DC41E1F}" destId="{33936F40-3590-4890-9D65-73FDE2A8B54B}" srcOrd="17" destOrd="0" presId="urn:microsoft.com/office/officeart/2005/8/layout/list1"/>
    <dgm:cxn modelId="{F9B41D13-F05F-4B78-9A5A-27EB15F71CB4}" type="presParOf" srcId="{5E10E0AE-60CF-46C1-9EFB-80678DC41E1F}" destId="{0C920F2B-790E-4A46-AD7A-72C5A6916BF9}" srcOrd="18" destOrd="0" presId="urn:microsoft.com/office/officeart/2005/8/layout/list1"/>
    <dgm:cxn modelId="{AC25FBD7-4F04-4A0E-81A8-6BAAE36AA782}" type="presParOf" srcId="{5E10E0AE-60CF-46C1-9EFB-80678DC41E1F}" destId="{632D19A2-7894-4E84-BEE1-74279F61F04F}" srcOrd="19" destOrd="0" presId="urn:microsoft.com/office/officeart/2005/8/layout/list1"/>
    <dgm:cxn modelId="{27C19825-773A-428D-92DD-2012198B2E1D}" type="presParOf" srcId="{5E10E0AE-60CF-46C1-9EFB-80678DC41E1F}" destId="{1DAEF03B-F716-4169-8CA9-26AD9D95A137}" srcOrd="20" destOrd="0" presId="urn:microsoft.com/office/officeart/2005/8/layout/list1"/>
    <dgm:cxn modelId="{F95ABB18-5899-4546-BDD6-2C41CD449CC8}" type="presParOf" srcId="{1DAEF03B-F716-4169-8CA9-26AD9D95A137}" destId="{8357B935-4189-48AB-8864-99EF3372376D}" srcOrd="0" destOrd="0" presId="urn:microsoft.com/office/officeart/2005/8/layout/list1"/>
    <dgm:cxn modelId="{01938F0E-6500-402D-93A3-1A19A29CDDDA}" type="presParOf" srcId="{1DAEF03B-F716-4169-8CA9-26AD9D95A137}" destId="{DB44810C-D696-4D9A-A625-46D09A09BE46}" srcOrd="1" destOrd="0" presId="urn:microsoft.com/office/officeart/2005/8/layout/list1"/>
    <dgm:cxn modelId="{EAF37B54-D196-4452-9E1D-492C2F2EFE26}" type="presParOf" srcId="{5E10E0AE-60CF-46C1-9EFB-80678DC41E1F}" destId="{380A0925-D8C7-4C32-A4C8-B1B5151970A0}" srcOrd="21" destOrd="0" presId="urn:microsoft.com/office/officeart/2005/8/layout/list1"/>
    <dgm:cxn modelId="{7CF89440-48F2-4F49-9AD7-EE82F276B2AA}" type="presParOf" srcId="{5E10E0AE-60CF-46C1-9EFB-80678DC41E1F}" destId="{7F55E963-C136-43A6-8ABE-AA33E3B77D58}" srcOrd="22" destOrd="0" presId="urn:microsoft.com/office/officeart/2005/8/layout/list1"/>
    <dgm:cxn modelId="{1C5F6201-F0C5-473F-B3B1-66ED5C9F7C1A}" type="presParOf" srcId="{5E10E0AE-60CF-46C1-9EFB-80678DC41E1F}" destId="{8E0C4EC9-0C1C-445D-B14F-3C6E201E19EB}" srcOrd="23" destOrd="0" presId="urn:microsoft.com/office/officeart/2005/8/layout/list1"/>
    <dgm:cxn modelId="{53CCF5A8-8F2D-42EE-8377-3D2B8AE1C93F}" type="presParOf" srcId="{5E10E0AE-60CF-46C1-9EFB-80678DC41E1F}" destId="{FDCACD93-986D-4772-931D-57371F882B4E}" srcOrd="24" destOrd="0" presId="urn:microsoft.com/office/officeart/2005/8/layout/list1"/>
    <dgm:cxn modelId="{7C7F9730-F7F6-4815-BE27-57C6C50B8E8A}" type="presParOf" srcId="{FDCACD93-986D-4772-931D-57371F882B4E}" destId="{C0ED7A87-09E8-4582-984A-3D64A6994042}" srcOrd="0" destOrd="0" presId="urn:microsoft.com/office/officeart/2005/8/layout/list1"/>
    <dgm:cxn modelId="{3844F3FD-53A4-4351-8AB2-10A86CDE0ECD}" type="presParOf" srcId="{FDCACD93-986D-4772-931D-57371F882B4E}" destId="{71431A12-6BBF-4AEB-B60F-669A046548E2}" srcOrd="1" destOrd="0" presId="urn:microsoft.com/office/officeart/2005/8/layout/list1"/>
    <dgm:cxn modelId="{D57B54B6-190D-4065-BEC7-89181D1B6FFC}" type="presParOf" srcId="{5E10E0AE-60CF-46C1-9EFB-80678DC41E1F}" destId="{F7C644B4-0970-4FFC-8A29-84C8D23EEEF4}" srcOrd="25" destOrd="0" presId="urn:microsoft.com/office/officeart/2005/8/layout/list1"/>
    <dgm:cxn modelId="{80C3C738-BBC0-46C0-8728-BF1B15829611}" type="presParOf" srcId="{5E10E0AE-60CF-46C1-9EFB-80678DC41E1F}" destId="{77F82B48-94A0-4DC3-9F34-5B3246AA976F}" srcOrd="26" destOrd="0" presId="urn:microsoft.com/office/officeart/2005/8/layout/list1"/>
    <dgm:cxn modelId="{BAA35A3A-72BD-43E2-8496-6B861646ACE3}" type="presParOf" srcId="{5E10E0AE-60CF-46C1-9EFB-80678DC41E1F}" destId="{6BE9FD33-A3DA-486F-A2CC-AC2D4E338B40}" srcOrd="27" destOrd="0" presId="urn:microsoft.com/office/officeart/2005/8/layout/list1"/>
    <dgm:cxn modelId="{9CA3CDD9-D767-4DC4-8362-8E2AA42B702E}" type="presParOf" srcId="{5E10E0AE-60CF-46C1-9EFB-80678DC41E1F}" destId="{86EEA0A3-765A-407F-AFC4-6E6BAA5B1D30}" srcOrd="28" destOrd="0" presId="urn:microsoft.com/office/officeart/2005/8/layout/list1"/>
    <dgm:cxn modelId="{AE4D3D7E-66A7-40E9-8B21-BABCF6143308}" type="presParOf" srcId="{86EEA0A3-765A-407F-AFC4-6E6BAA5B1D30}" destId="{9C1918CD-B2A3-476D-BCD5-49D69CB5B459}" srcOrd="0" destOrd="0" presId="urn:microsoft.com/office/officeart/2005/8/layout/list1"/>
    <dgm:cxn modelId="{8E7E2119-2D29-45A4-9144-E8F4167FA3C7}" type="presParOf" srcId="{86EEA0A3-765A-407F-AFC4-6E6BAA5B1D30}" destId="{0B50A541-690E-404E-846A-AD020B684F1B}" srcOrd="1" destOrd="0" presId="urn:microsoft.com/office/officeart/2005/8/layout/list1"/>
    <dgm:cxn modelId="{C7B542D0-47E2-4312-9CC6-EDE0BE973EF8}" type="presParOf" srcId="{5E10E0AE-60CF-46C1-9EFB-80678DC41E1F}" destId="{DF8A2FAC-D9F7-4FC9-86FA-E13A38E254A4}" srcOrd="29" destOrd="0" presId="urn:microsoft.com/office/officeart/2005/8/layout/list1"/>
    <dgm:cxn modelId="{28F41807-8CA9-4CA1-B73F-9C03C271EAEC}" type="presParOf" srcId="{5E10E0AE-60CF-46C1-9EFB-80678DC41E1F}" destId="{0FF39712-4723-4EE9-9387-3527AEB68C77}" srcOrd="3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A79268B-4CC6-48DF-A4A8-198CBD92EB62}" type="doc">
      <dgm:prSet loTypeId="urn:microsoft.com/office/officeart/2005/8/layout/list1" loCatId="list" qsTypeId="urn:microsoft.com/office/officeart/2005/8/quickstyle/simple1" qsCatId="simple" csTypeId="urn:microsoft.com/office/officeart/2005/8/colors/accent0_1" csCatId="mainScheme" phldr="1"/>
      <dgm:spPr/>
      <dgm:t>
        <a:bodyPr/>
        <a:lstStyle/>
        <a:p>
          <a:endParaRPr lang="es-CO"/>
        </a:p>
      </dgm:t>
    </dgm:pt>
    <dgm:pt modelId="{1D128D29-5BBB-4363-8442-FFD202064A19}">
      <dgm:prSet phldrT="[Texto]" custT="1"/>
      <dgm:spPr/>
      <dgm:t>
        <a:bodyPr/>
        <a:lstStyle/>
        <a:p>
          <a:r>
            <a:rPr lang="es-CO" sz="1800" dirty="0" smtClean="0">
              <a:latin typeface="Times New Roman" panose="02020603050405020304" pitchFamily="18" charset="0"/>
              <a:cs typeface="Times New Roman" panose="02020603050405020304" pitchFamily="18" charset="0"/>
            </a:rPr>
            <a:t>Solicitar al Director de Escuela, </a:t>
          </a:r>
          <a:r>
            <a:rPr lang="es-CO" sz="1800" dirty="0" err="1" smtClean="0">
              <a:latin typeface="Times New Roman" panose="02020603050405020304" pitchFamily="18" charset="0"/>
              <a:cs typeface="Times New Roman" panose="02020603050405020304" pitchFamily="18" charset="0"/>
            </a:rPr>
            <a:t>Dpto</a:t>
          </a:r>
          <a:r>
            <a:rPr lang="es-CO" sz="1800" dirty="0" smtClean="0">
              <a:latin typeface="Times New Roman" panose="02020603050405020304" pitchFamily="18" charset="0"/>
              <a:cs typeface="Times New Roman" panose="02020603050405020304" pitchFamily="18" charset="0"/>
            </a:rPr>
            <a:t> o Instituto los tiempos de: Comités de Programa, Acreditación.</a:t>
          </a:r>
          <a:endParaRPr lang="es-CO" sz="1800" dirty="0"/>
        </a:p>
      </dgm:t>
    </dgm:pt>
    <dgm:pt modelId="{F71F8DF0-ADAF-4D85-A9FF-997FDC38F0A0}" type="parTrans" cxnId="{9A25A65B-7653-4845-8ACB-646E381226D2}">
      <dgm:prSet/>
      <dgm:spPr/>
      <dgm:t>
        <a:bodyPr/>
        <a:lstStyle/>
        <a:p>
          <a:endParaRPr lang="es-CO" sz="1800"/>
        </a:p>
      </dgm:t>
    </dgm:pt>
    <dgm:pt modelId="{7D5138E0-181B-4E18-BA6F-985AB7E04236}" type="sibTrans" cxnId="{9A25A65B-7653-4845-8ACB-646E381226D2}">
      <dgm:prSet/>
      <dgm:spPr/>
      <dgm:t>
        <a:bodyPr/>
        <a:lstStyle/>
        <a:p>
          <a:endParaRPr lang="es-CO" sz="1800"/>
        </a:p>
      </dgm:t>
    </dgm:pt>
    <dgm:pt modelId="{D7776255-997C-4F5B-B326-9A289681FAFA}">
      <dgm:prSet custT="1"/>
      <dgm:spPr/>
      <dgm:t>
        <a:bodyPr/>
        <a:lstStyle/>
        <a:p>
          <a:r>
            <a:rPr lang="es-CO" sz="1800" dirty="0" smtClean="0">
              <a:latin typeface="Times New Roman" panose="02020603050405020304" pitchFamily="18" charset="0"/>
              <a:cs typeface="Times New Roman" panose="02020603050405020304" pitchFamily="18" charset="0"/>
            </a:rPr>
            <a:t>Verificar que los docentes catedrático No inicien clase sin tener el contrato firmado.</a:t>
          </a:r>
        </a:p>
      </dgm:t>
    </dgm:pt>
    <dgm:pt modelId="{9F509E54-7647-47D8-AEFD-BAEEF64B3733}" type="parTrans" cxnId="{7D51407F-C674-42C5-91DF-B988F82C455A}">
      <dgm:prSet/>
      <dgm:spPr/>
      <dgm:t>
        <a:bodyPr/>
        <a:lstStyle/>
        <a:p>
          <a:endParaRPr lang="es-CO" sz="1800"/>
        </a:p>
      </dgm:t>
    </dgm:pt>
    <dgm:pt modelId="{7A38E00D-9C21-447A-BDD2-E38C1AA52E59}" type="sibTrans" cxnId="{7D51407F-C674-42C5-91DF-B988F82C455A}">
      <dgm:prSet/>
      <dgm:spPr/>
      <dgm:t>
        <a:bodyPr/>
        <a:lstStyle/>
        <a:p>
          <a:endParaRPr lang="es-CO" sz="1800"/>
        </a:p>
      </dgm:t>
    </dgm:pt>
    <dgm:pt modelId="{117BEF84-29B6-4419-846B-58D42B9F326D}">
      <dgm:prSet custT="1"/>
      <dgm:spPr/>
      <dgm:t>
        <a:bodyPr/>
        <a:lstStyle/>
        <a:p>
          <a:r>
            <a:rPr lang="es-CO" sz="1800" dirty="0" smtClean="0">
              <a:latin typeface="Times New Roman" panose="02020603050405020304" pitchFamily="18" charset="0"/>
              <a:cs typeface="Times New Roman" panose="02020603050405020304" pitchFamily="18" charset="0"/>
            </a:rPr>
            <a:t>Los programas académicos podrán ofertar máximo dos (2) electivas por cada semestre, teniendo en cuenta las de mayor demanda y que cumplan con la normatividad (R.A N°007-07).</a:t>
          </a:r>
        </a:p>
      </dgm:t>
    </dgm:pt>
    <dgm:pt modelId="{FEFA5565-5B22-4828-989D-423CF110F4A4}" type="parTrans" cxnId="{6597BBAE-B49B-4AC8-B2A9-52D07B11B96A}">
      <dgm:prSet/>
      <dgm:spPr/>
      <dgm:t>
        <a:bodyPr/>
        <a:lstStyle/>
        <a:p>
          <a:endParaRPr lang="es-CO" sz="1800"/>
        </a:p>
      </dgm:t>
    </dgm:pt>
    <dgm:pt modelId="{C9F29C8A-B652-4333-80CF-B11197138637}" type="sibTrans" cxnId="{6597BBAE-B49B-4AC8-B2A9-52D07B11B96A}">
      <dgm:prSet/>
      <dgm:spPr/>
      <dgm:t>
        <a:bodyPr/>
        <a:lstStyle/>
        <a:p>
          <a:endParaRPr lang="es-CO" sz="1800"/>
        </a:p>
      </dgm:t>
    </dgm:pt>
    <dgm:pt modelId="{2E108B4B-0A89-4C03-BB56-648039AB5922}">
      <dgm:prSet custT="1"/>
      <dgm:spPr/>
      <dgm:t>
        <a:bodyPr/>
        <a:lstStyle/>
        <a:p>
          <a:r>
            <a:rPr lang="es-CO" sz="1800" dirty="0" smtClean="0">
              <a:latin typeface="Times New Roman" panose="02020603050405020304" pitchFamily="18" charset="0"/>
              <a:cs typeface="Times New Roman" panose="02020603050405020304" pitchFamily="18" charset="0"/>
            </a:rPr>
            <a:t>Verificar con los profesores que dictarán los cursos Electivos y Profundización I, la cantidad de estudiantes en la lista de asistencia e inscripción de estos cursos, ya que el Reglamento Estudiantil no contempla la condición de estudiante asistente. </a:t>
          </a:r>
        </a:p>
      </dgm:t>
    </dgm:pt>
    <dgm:pt modelId="{7041A67E-4713-4968-8701-8773D8679588}" type="parTrans" cxnId="{175BD93C-8462-4755-AD18-4D08323AC2B5}">
      <dgm:prSet/>
      <dgm:spPr/>
      <dgm:t>
        <a:bodyPr/>
        <a:lstStyle/>
        <a:p>
          <a:endParaRPr lang="es-CO" sz="1800"/>
        </a:p>
      </dgm:t>
    </dgm:pt>
    <dgm:pt modelId="{6F0787F7-531B-410C-AD34-A9E3F1B84960}" type="sibTrans" cxnId="{175BD93C-8462-4755-AD18-4D08323AC2B5}">
      <dgm:prSet/>
      <dgm:spPr/>
      <dgm:t>
        <a:bodyPr/>
        <a:lstStyle/>
        <a:p>
          <a:endParaRPr lang="es-CO" sz="1800"/>
        </a:p>
      </dgm:t>
    </dgm:pt>
    <dgm:pt modelId="{60E8421A-C2D5-40AD-8D44-CA55B2F1DEA1}">
      <dgm:prSet custT="1"/>
      <dgm:spPr/>
      <dgm:t>
        <a:bodyPr/>
        <a:lstStyle/>
        <a:p>
          <a:r>
            <a:rPr lang="es-CO" sz="1800" dirty="0" smtClean="0">
              <a:latin typeface="Times New Roman" panose="02020603050405020304" pitchFamily="18" charset="0"/>
              <a:cs typeface="Times New Roman" panose="02020603050405020304" pitchFamily="18" charset="0"/>
            </a:rPr>
            <a:t>Informar a la Oficina de Admisiones y Registro el día hábil siguiente, finalizada la semana de cancelación (tercera semana según Reglamento Estudiantil), los cursos Electivos y de Profundización I que se cierran por no cumplir con la norma (A.A N°003-11).</a:t>
          </a:r>
        </a:p>
      </dgm:t>
    </dgm:pt>
    <dgm:pt modelId="{03173B87-5A70-45AF-A228-2487F99F07C1}" type="parTrans" cxnId="{5366DE11-B76D-42EC-9D52-A34552B07B41}">
      <dgm:prSet/>
      <dgm:spPr/>
      <dgm:t>
        <a:bodyPr/>
        <a:lstStyle/>
        <a:p>
          <a:endParaRPr lang="es-CO" sz="1800"/>
        </a:p>
      </dgm:t>
    </dgm:pt>
    <dgm:pt modelId="{99DAE663-1996-40EA-A770-0498CFC062E0}" type="sibTrans" cxnId="{5366DE11-B76D-42EC-9D52-A34552B07B41}">
      <dgm:prSet/>
      <dgm:spPr/>
      <dgm:t>
        <a:bodyPr/>
        <a:lstStyle/>
        <a:p>
          <a:endParaRPr lang="es-CO" sz="1800"/>
        </a:p>
      </dgm:t>
    </dgm:pt>
    <dgm:pt modelId="{5E10E0AE-60CF-46C1-9EFB-80678DC41E1F}" type="pres">
      <dgm:prSet presAssocID="{EA79268B-4CC6-48DF-A4A8-198CBD92EB62}" presName="linear" presStyleCnt="0">
        <dgm:presLayoutVars>
          <dgm:dir/>
          <dgm:animLvl val="lvl"/>
          <dgm:resizeHandles val="exact"/>
        </dgm:presLayoutVars>
      </dgm:prSet>
      <dgm:spPr/>
      <dgm:t>
        <a:bodyPr/>
        <a:lstStyle/>
        <a:p>
          <a:endParaRPr lang="es-CO"/>
        </a:p>
      </dgm:t>
    </dgm:pt>
    <dgm:pt modelId="{D265EF88-BD15-437F-BF11-10FA392D8DC7}" type="pres">
      <dgm:prSet presAssocID="{1D128D29-5BBB-4363-8442-FFD202064A19}" presName="parentLin" presStyleCnt="0"/>
      <dgm:spPr/>
    </dgm:pt>
    <dgm:pt modelId="{4CBD6A3C-B22C-4297-BCF0-24F78AF2B40F}" type="pres">
      <dgm:prSet presAssocID="{1D128D29-5BBB-4363-8442-FFD202064A19}" presName="parentLeftMargin" presStyleLbl="node1" presStyleIdx="0" presStyleCnt="5"/>
      <dgm:spPr/>
      <dgm:t>
        <a:bodyPr/>
        <a:lstStyle/>
        <a:p>
          <a:endParaRPr lang="es-CO"/>
        </a:p>
      </dgm:t>
    </dgm:pt>
    <dgm:pt modelId="{4A70F303-84EC-4992-8D23-DFE714A36B03}" type="pres">
      <dgm:prSet presAssocID="{1D128D29-5BBB-4363-8442-FFD202064A19}" presName="parentText" presStyleLbl="node1" presStyleIdx="0" presStyleCnt="5" custScaleX="131287" custScaleY="219560">
        <dgm:presLayoutVars>
          <dgm:chMax val="0"/>
          <dgm:bulletEnabled val="1"/>
        </dgm:presLayoutVars>
      </dgm:prSet>
      <dgm:spPr/>
      <dgm:t>
        <a:bodyPr/>
        <a:lstStyle/>
        <a:p>
          <a:endParaRPr lang="es-CO"/>
        </a:p>
      </dgm:t>
    </dgm:pt>
    <dgm:pt modelId="{1361B305-1670-41E3-979E-9D8D1EE09871}" type="pres">
      <dgm:prSet presAssocID="{1D128D29-5BBB-4363-8442-FFD202064A19}" presName="negativeSpace" presStyleCnt="0"/>
      <dgm:spPr/>
    </dgm:pt>
    <dgm:pt modelId="{BCDCBDC7-0E49-4750-A3E2-12624A1025BB}" type="pres">
      <dgm:prSet presAssocID="{1D128D29-5BBB-4363-8442-FFD202064A19}" presName="childText" presStyleLbl="conFgAcc1" presStyleIdx="0" presStyleCnt="5">
        <dgm:presLayoutVars>
          <dgm:bulletEnabled val="1"/>
        </dgm:presLayoutVars>
      </dgm:prSet>
      <dgm:spPr/>
    </dgm:pt>
    <dgm:pt modelId="{ADF82B39-272C-4F6E-89E2-7EA89D68FE56}" type="pres">
      <dgm:prSet presAssocID="{7D5138E0-181B-4E18-BA6F-985AB7E04236}" presName="spaceBetweenRectangles" presStyleCnt="0"/>
      <dgm:spPr/>
    </dgm:pt>
    <dgm:pt modelId="{7B8BD865-5D1C-448B-86DE-0713B0136D23}" type="pres">
      <dgm:prSet presAssocID="{D7776255-997C-4F5B-B326-9A289681FAFA}" presName="parentLin" presStyleCnt="0"/>
      <dgm:spPr/>
    </dgm:pt>
    <dgm:pt modelId="{76FF1880-0203-4F9F-AB56-1C16F0C0CCD3}" type="pres">
      <dgm:prSet presAssocID="{D7776255-997C-4F5B-B326-9A289681FAFA}" presName="parentLeftMargin" presStyleLbl="node1" presStyleIdx="0" presStyleCnt="5"/>
      <dgm:spPr/>
      <dgm:t>
        <a:bodyPr/>
        <a:lstStyle/>
        <a:p>
          <a:endParaRPr lang="es-CO"/>
        </a:p>
      </dgm:t>
    </dgm:pt>
    <dgm:pt modelId="{B2EB03AA-7E98-4A11-8E02-40969928385F}" type="pres">
      <dgm:prSet presAssocID="{D7776255-997C-4F5B-B326-9A289681FAFA}" presName="parentText" presStyleLbl="node1" presStyleIdx="1" presStyleCnt="5" custScaleX="133192" custScaleY="280542">
        <dgm:presLayoutVars>
          <dgm:chMax val="0"/>
          <dgm:bulletEnabled val="1"/>
        </dgm:presLayoutVars>
      </dgm:prSet>
      <dgm:spPr/>
      <dgm:t>
        <a:bodyPr/>
        <a:lstStyle/>
        <a:p>
          <a:endParaRPr lang="es-CO"/>
        </a:p>
      </dgm:t>
    </dgm:pt>
    <dgm:pt modelId="{3013C099-FFEF-47D2-89E0-A99255BCCEAD}" type="pres">
      <dgm:prSet presAssocID="{D7776255-997C-4F5B-B326-9A289681FAFA}" presName="negativeSpace" presStyleCnt="0"/>
      <dgm:spPr/>
    </dgm:pt>
    <dgm:pt modelId="{A9441C46-7773-4AB6-AB0A-0B7CDF9185D7}" type="pres">
      <dgm:prSet presAssocID="{D7776255-997C-4F5B-B326-9A289681FAFA}" presName="childText" presStyleLbl="conFgAcc1" presStyleIdx="1" presStyleCnt="5">
        <dgm:presLayoutVars>
          <dgm:bulletEnabled val="1"/>
        </dgm:presLayoutVars>
      </dgm:prSet>
      <dgm:spPr/>
    </dgm:pt>
    <dgm:pt modelId="{E7F28D10-2221-48A6-94A8-3EA1FC6631A4}" type="pres">
      <dgm:prSet presAssocID="{7A38E00D-9C21-447A-BDD2-E38C1AA52E59}" presName="spaceBetweenRectangles" presStyleCnt="0"/>
      <dgm:spPr/>
    </dgm:pt>
    <dgm:pt modelId="{3F61B8FD-DFE6-4B35-80B8-830C325B9D75}" type="pres">
      <dgm:prSet presAssocID="{117BEF84-29B6-4419-846B-58D42B9F326D}" presName="parentLin" presStyleCnt="0"/>
      <dgm:spPr/>
    </dgm:pt>
    <dgm:pt modelId="{C7616338-F8AC-4662-8111-38AC18AA8AF1}" type="pres">
      <dgm:prSet presAssocID="{117BEF84-29B6-4419-846B-58D42B9F326D}" presName="parentLeftMargin" presStyleLbl="node1" presStyleIdx="1" presStyleCnt="5"/>
      <dgm:spPr/>
      <dgm:t>
        <a:bodyPr/>
        <a:lstStyle/>
        <a:p>
          <a:endParaRPr lang="es-CO"/>
        </a:p>
      </dgm:t>
    </dgm:pt>
    <dgm:pt modelId="{C0FA75F4-E2C4-4953-B026-02C444F330A6}" type="pres">
      <dgm:prSet presAssocID="{117BEF84-29B6-4419-846B-58D42B9F326D}" presName="parentText" presStyleLbl="node1" presStyleIdx="2" presStyleCnt="5" custScaleX="131338" custScaleY="280542">
        <dgm:presLayoutVars>
          <dgm:chMax val="0"/>
          <dgm:bulletEnabled val="1"/>
        </dgm:presLayoutVars>
      </dgm:prSet>
      <dgm:spPr/>
      <dgm:t>
        <a:bodyPr/>
        <a:lstStyle/>
        <a:p>
          <a:endParaRPr lang="es-CO"/>
        </a:p>
      </dgm:t>
    </dgm:pt>
    <dgm:pt modelId="{475BCB68-5F30-4FFD-8973-3FB5823015B6}" type="pres">
      <dgm:prSet presAssocID="{117BEF84-29B6-4419-846B-58D42B9F326D}" presName="negativeSpace" presStyleCnt="0"/>
      <dgm:spPr/>
    </dgm:pt>
    <dgm:pt modelId="{96156CED-16CE-4555-A3AD-9AD70A0C9930}" type="pres">
      <dgm:prSet presAssocID="{117BEF84-29B6-4419-846B-58D42B9F326D}" presName="childText" presStyleLbl="conFgAcc1" presStyleIdx="2" presStyleCnt="5">
        <dgm:presLayoutVars>
          <dgm:bulletEnabled val="1"/>
        </dgm:presLayoutVars>
      </dgm:prSet>
      <dgm:spPr/>
    </dgm:pt>
    <dgm:pt modelId="{1962AAFD-3E01-4D08-8163-3F769E624B43}" type="pres">
      <dgm:prSet presAssocID="{C9F29C8A-B652-4333-80CF-B11197138637}" presName="spaceBetweenRectangles" presStyleCnt="0"/>
      <dgm:spPr/>
    </dgm:pt>
    <dgm:pt modelId="{6610CFFE-E0B1-49D7-8279-EC4485A8FE48}" type="pres">
      <dgm:prSet presAssocID="{2E108B4B-0A89-4C03-BB56-648039AB5922}" presName="parentLin" presStyleCnt="0"/>
      <dgm:spPr/>
    </dgm:pt>
    <dgm:pt modelId="{54B2A1C9-3FD4-4133-8D01-4426952E35F0}" type="pres">
      <dgm:prSet presAssocID="{2E108B4B-0A89-4C03-BB56-648039AB5922}" presName="parentLeftMargin" presStyleLbl="node1" presStyleIdx="2" presStyleCnt="5"/>
      <dgm:spPr/>
      <dgm:t>
        <a:bodyPr/>
        <a:lstStyle/>
        <a:p>
          <a:endParaRPr lang="es-CO"/>
        </a:p>
      </dgm:t>
    </dgm:pt>
    <dgm:pt modelId="{E1DC857F-EE72-4F41-9BE5-B5D31FFEC6AC}" type="pres">
      <dgm:prSet presAssocID="{2E108B4B-0A89-4C03-BB56-648039AB5922}" presName="parentText" presStyleLbl="node1" presStyleIdx="3" presStyleCnt="5" custScaleX="130726" custScaleY="368484">
        <dgm:presLayoutVars>
          <dgm:chMax val="0"/>
          <dgm:bulletEnabled val="1"/>
        </dgm:presLayoutVars>
      </dgm:prSet>
      <dgm:spPr/>
      <dgm:t>
        <a:bodyPr/>
        <a:lstStyle/>
        <a:p>
          <a:endParaRPr lang="es-CO"/>
        </a:p>
      </dgm:t>
    </dgm:pt>
    <dgm:pt modelId="{1BE3ECAF-B791-457A-B187-1DC608190E2F}" type="pres">
      <dgm:prSet presAssocID="{2E108B4B-0A89-4C03-BB56-648039AB5922}" presName="negativeSpace" presStyleCnt="0"/>
      <dgm:spPr/>
    </dgm:pt>
    <dgm:pt modelId="{606B3FE4-A2F3-49DF-82DF-E043A4266DDE}" type="pres">
      <dgm:prSet presAssocID="{2E108B4B-0A89-4C03-BB56-648039AB5922}" presName="childText" presStyleLbl="conFgAcc1" presStyleIdx="3" presStyleCnt="5">
        <dgm:presLayoutVars>
          <dgm:bulletEnabled val="1"/>
        </dgm:presLayoutVars>
      </dgm:prSet>
      <dgm:spPr/>
    </dgm:pt>
    <dgm:pt modelId="{0A50EEEE-B8AE-42F4-A614-15A059BAB708}" type="pres">
      <dgm:prSet presAssocID="{6F0787F7-531B-410C-AD34-A9E3F1B84960}" presName="spaceBetweenRectangles" presStyleCnt="0"/>
      <dgm:spPr/>
    </dgm:pt>
    <dgm:pt modelId="{2A35171E-281D-403B-8B95-9D1AA12F1CDC}" type="pres">
      <dgm:prSet presAssocID="{60E8421A-C2D5-40AD-8D44-CA55B2F1DEA1}" presName="parentLin" presStyleCnt="0"/>
      <dgm:spPr/>
    </dgm:pt>
    <dgm:pt modelId="{7D41380E-2471-45D4-9F8A-097BA7FCE5B7}" type="pres">
      <dgm:prSet presAssocID="{60E8421A-C2D5-40AD-8D44-CA55B2F1DEA1}" presName="parentLeftMargin" presStyleLbl="node1" presStyleIdx="3" presStyleCnt="5"/>
      <dgm:spPr/>
      <dgm:t>
        <a:bodyPr/>
        <a:lstStyle/>
        <a:p>
          <a:endParaRPr lang="es-CO"/>
        </a:p>
      </dgm:t>
    </dgm:pt>
    <dgm:pt modelId="{B07EED37-B546-40E0-AA28-A580666F76EB}" type="pres">
      <dgm:prSet presAssocID="{60E8421A-C2D5-40AD-8D44-CA55B2F1DEA1}" presName="parentText" presStyleLbl="node1" presStyleIdx="4" presStyleCnt="5" custScaleX="129163" custScaleY="443888">
        <dgm:presLayoutVars>
          <dgm:chMax val="0"/>
          <dgm:bulletEnabled val="1"/>
        </dgm:presLayoutVars>
      </dgm:prSet>
      <dgm:spPr/>
      <dgm:t>
        <a:bodyPr/>
        <a:lstStyle/>
        <a:p>
          <a:endParaRPr lang="es-CO"/>
        </a:p>
      </dgm:t>
    </dgm:pt>
    <dgm:pt modelId="{856E76A2-C9A1-4A01-90E3-2364EEE5EB30}" type="pres">
      <dgm:prSet presAssocID="{60E8421A-C2D5-40AD-8D44-CA55B2F1DEA1}" presName="negativeSpace" presStyleCnt="0"/>
      <dgm:spPr/>
    </dgm:pt>
    <dgm:pt modelId="{BA1D9F76-879B-4BA7-B20B-A4F2E34F6340}" type="pres">
      <dgm:prSet presAssocID="{60E8421A-C2D5-40AD-8D44-CA55B2F1DEA1}" presName="childText" presStyleLbl="conFgAcc1" presStyleIdx="4" presStyleCnt="5">
        <dgm:presLayoutVars>
          <dgm:bulletEnabled val="1"/>
        </dgm:presLayoutVars>
      </dgm:prSet>
      <dgm:spPr/>
    </dgm:pt>
  </dgm:ptLst>
  <dgm:cxnLst>
    <dgm:cxn modelId="{7D51407F-C674-42C5-91DF-B988F82C455A}" srcId="{EA79268B-4CC6-48DF-A4A8-198CBD92EB62}" destId="{D7776255-997C-4F5B-B326-9A289681FAFA}" srcOrd="1" destOrd="0" parTransId="{9F509E54-7647-47D8-AEFD-BAEEF64B3733}" sibTransId="{7A38E00D-9C21-447A-BDD2-E38C1AA52E59}"/>
    <dgm:cxn modelId="{9A25A65B-7653-4845-8ACB-646E381226D2}" srcId="{EA79268B-4CC6-48DF-A4A8-198CBD92EB62}" destId="{1D128D29-5BBB-4363-8442-FFD202064A19}" srcOrd="0" destOrd="0" parTransId="{F71F8DF0-ADAF-4D85-A9FF-997FDC38F0A0}" sibTransId="{7D5138E0-181B-4E18-BA6F-985AB7E04236}"/>
    <dgm:cxn modelId="{40C4AC72-1853-4310-8DCB-01CA03FED7A5}" type="presOf" srcId="{EA79268B-4CC6-48DF-A4A8-198CBD92EB62}" destId="{5E10E0AE-60CF-46C1-9EFB-80678DC41E1F}" srcOrd="0" destOrd="0" presId="urn:microsoft.com/office/officeart/2005/8/layout/list1"/>
    <dgm:cxn modelId="{0B3D9570-BA0B-4C40-89B4-4355A1EA6B78}" type="presOf" srcId="{D7776255-997C-4F5B-B326-9A289681FAFA}" destId="{B2EB03AA-7E98-4A11-8E02-40969928385F}" srcOrd="1" destOrd="0" presId="urn:microsoft.com/office/officeart/2005/8/layout/list1"/>
    <dgm:cxn modelId="{43F8316E-2B28-4CF9-860B-7DF7910FC258}" type="presOf" srcId="{60E8421A-C2D5-40AD-8D44-CA55B2F1DEA1}" destId="{B07EED37-B546-40E0-AA28-A580666F76EB}" srcOrd="1" destOrd="0" presId="urn:microsoft.com/office/officeart/2005/8/layout/list1"/>
    <dgm:cxn modelId="{18823754-302B-4863-A006-C3AA6E19A356}" type="presOf" srcId="{60E8421A-C2D5-40AD-8D44-CA55B2F1DEA1}" destId="{7D41380E-2471-45D4-9F8A-097BA7FCE5B7}" srcOrd="0" destOrd="0" presId="urn:microsoft.com/office/officeart/2005/8/layout/list1"/>
    <dgm:cxn modelId="{6597BBAE-B49B-4AC8-B2A9-52D07B11B96A}" srcId="{EA79268B-4CC6-48DF-A4A8-198CBD92EB62}" destId="{117BEF84-29B6-4419-846B-58D42B9F326D}" srcOrd="2" destOrd="0" parTransId="{FEFA5565-5B22-4828-989D-423CF110F4A4}" sibTransId="{C9F29C8A-B652-4333-80CF-B11197138637}"/>
    <dgm:cxn modelId="{626F5C9B-7D43-4072-AA6B-73C4759A8FB4}" type="presOf" srcId="{117BEF84-29B6-4419-846B-58D42B9F326D}" destId="{C0FA75F4-E2C4-4953-B026-02C444F330A6}" srcOrd="1" destOrd="0" presId="urn:microsoft.com/office/officeart/2005/8/layout/list1"/>
    <dgm:cxn modelId="{686A7877-413C-4E79-ACA6-301D2F913243}" type="presOf" srcId="{1D128D29-5BBB-4363-8442-FFD202064A19}" destId="{4A70F303-84EC-4992-8D23-DFE714A36B03}" srcOrd="1" destOrd="0" presId="urn:microsoft.com/office/officeart/2005/8/layout/list1"/>
    <dgm:cxn modelId="{5366DE11-B76D-42EC-9D52-A34552B07B41}" srcId="{EA79268B-4CC6-48DF-A4A8-198CBD92EB62}" destId="{60E8421A-C2D5-40AD-8D44-CA55B2F1DEA1}" srcOrd="4" destOrd="0" parTransId="{03173B87-5A70-45AF-A228-2487F99F07C1}" sibTransId="{99DAE663-1996-40EA-A770-0498CFC062E0}"/>
    <dgm:cxn modelId="{0BAC7D87-108D-4175-9DA3-32EED556FE17}" type="presOf" srcId="{117BEF84-29B6-4419-846B-58D42B9F326D}" destId="{C7616338-F8AC-4662-8111-38AC18AA8AF1}" srcOrd="0" destOrd="0" presId="urn:microsoft.com/office/officeart/2005/8/layout/list1"/>
    <dgm:cxn modelId="{074539C1-C483-4D98-BBAD-19C36A9C1643}" type="presOf" srcId="{2E108B4B-0A89-4C03-BB56-648039AB5922}" destId="{E1DC857F-EE72-4F41-9BE5-B5D31FFEC6AC}" srcOrd="1" destOrd="0" presId="urn:microsoft.com/office/officeart/2005/8/layout/list1"/>
    <dgm:cxn modelId="{175BD93C-8462-4755-AD18-4D08323AC2B5}" srcId="{EA79268B-4CC6-48DF-A4A8-198CBD92EB62}" destId="{2E108B4B-0A89-4C03-BB56-648039AB5922}" srcOrd="3" destOrd="0" parTransId="{7041A67E-4713-4968-8701-8773D8679588}" sibTransId="{6F0787F7-531B-410C-AD34-A9E3F1B84960}"/>
    <dgm:cxn modelId="{624B9901-83B4-490A-B14A-C45A6E7E1D29}" type="presOf" srcId="{1D128D29-5BBB-4363-8442-FFD202064A19}" destId="{4CBD6A3C-B22C-4297-BCF0-24F78AF2B40F}" srcOrd="0" destOrd="0" presId="urn:microsoft.com/office/officeart/2005/8/layout/list1"/>
    <dgm:cxn modelId="{EBE32A87-10FC-4546-84F4-BE67DA145AC6}" type="presOf" srcId="{D7776255-997C-4F5B-B326-9A289681FAFA}" destId="{76FF1880-0203-4F9F-AB56-1C16F0C0CCD3}" srcOrd="0" destOrd="0" presId="urn:microsoft.com/office/officeart/2005/8/layout/list1"/>
    <dgm:cxn modelId="{57BD2C10-40F5-4C5A-800B-D5035F72B985}" type="presOf" srcId="{2E108B4B-0A89-4C03-BB56-648039AB5922}" destId="{54B2A1C9-3FD4-4133-8D01-4426952E35F0}" srcOrd="0" destOrd="0" presId="urn:microsoft.com/office/officeart/2005/8/layout/list1"/>
    <dgm:cxn modelId="{78A5FB0A-8159-42C2-8FA7-BCE8AF6AE6B7}" type="presParOf" srcId="{5E10E0AE-60CF-46C1-9EFB-80678DC41E1F}" destId="{D265EF88-BD15-437F-BF11-10FA392D8DC7}" srcOrd="0" destOrd="0" presId="urn:microsoft.com/office/officeart/2005/8/layout/list1"/>
    <dgm:cxn modelId="{3FABD882-73AC-483A-952B-02D09934F397}" type="presParOf" srcId="{D265EF88-BD15-437F-BF11-10FA392D8DC7}" destId="{4CBD6A3C-B22C-4297-BCF0-24F78AF2B40F}" srcOrd="0" destOrd="0" presId="urn:microsoft.com/office/officeart/2005/8/layout/list1"/>
    <dgm:cxn modelId="{9030FD9D-F5A4-4D05-8223-92908F6CB649}" type="presParOf" srcId="{D265EF88-BD15-437F-BF11-10FA392D8DC7}" destId="{4A70F303-84EC-4992-8D23-DFE714A36B03}" srcOrd="1" destOrd="0" presId="urn:microsoft.com/office/officeart/2005/8/layout/list1"/>
    <dgm:cxn modelId="{C51684CE-619D-43CA-BC57-87C79E4937E2}" type="presParOf" srcId="{5E10E0AE-60CF-46C1-9EFB-80678DC41E1F}" destId="{1361B305-1670-41E3-979E-9D8D1EE09871}" srcOrd="1" destOrd="0" presId="urn:microsoft.com/office/officeart/2005/8/layout/list1"/>
    <dgm:cxn modelId="{C755B900-B928-4C3C-BDA8-6B0B654A8EC8}" type="presParOf" srcId="{5E10E0AE-60CF-46C1-9EFB-80678DC41E1F}" destId="{BCDCBDC7-0E49-4750-A3E2-12624A1025BB}" srcOrd="2" destOrd="0" presId="urn:microsoft.com/office/officeart/2005/8/layout/list1"/>
    <dgm:cxn modelId="{F7B2759C-4566-42FE-B3D8-EB1218984ED5}" type="presParOf" srcId="{5E10E0AE-60CF-46C1-9EFB-80678DC41E1F}" destId="{ADF82B39-272C-4F6E-89E2-7EA89D68FE56}" srcOrd="3" destOrd="0" presId="urn:microsoft.com/office/officeart/2005/8/layout/list1"/>
    <dgm:cxn modelId="{430E2AA0-E5D6-4858-BB26-247C74412DE9}" type="presParOf" srcId="{5E10E0AE-60CF-46C1-9EFB-80678DC41E1F}" destId="{7B8BD865-5D1C-448B-86DE-0713B0136D23}" srcOrd="4" destOrd="0" presId="urn:microsoft.com/office/officeart/2005/8/layout/list1"/>
    <dgm:cxn modelId="{FC4FD602-CFBB-4193-824A-5262172B81DD}" type="presParOf" srcId="{7B8BD865-5D1C-448B-86DE-0713B0136D23}" destId="{76FF1880-0203-4F9F-AB56-1C16F0C0CCD3}" srcOrd="0" destOrd="0" presId="urn:microsoft.com/office/officeart/2005/8/layout/list1"/>
    <dgm:cxn modelId="{21508034-B5AC-45F6-8693-F2482EEAB646}" type="presParOf" srcId="{7B8BD865-5D1C-448B-86DE-0713B0136D23}" destId="{B2EB03AA-7E98-4A11-8E02-40969928385F}" srcOrd="1" destOrd="0" presId="urn:microsoft.com/office/officeart/2005/8/layout/list1"/>
    <dgm:cxn modelId="{9B651887-76D4-4880-B55C-513DB9C0A3DC}" type="presParOf" srcId="{5E10E0AE-60CF-46C1-9EFB-80678DC41E1F}" destId="{3013C099-FFEF-47D2-89E0-A99255BCCEAD}" srcOrd="5" destOrd="0" presId="urn:microsoft.com/office/officeart/2005/8/layout/list1"/>
    <dgm:cxn modelId="{9DE69B35-BC3D-4B20-A8E6-8AD8FEC07AE4}" type="presParOf" srcId="{5E10E0AE-60CF-46C1-9EFB-80678DC41E1F}" destId="{A9441C46-7773-4AB6-AB0A-0B7CDF9185D7}" srcOrd="6" destOrd="0" presId="urn:microsoft.com/office/officeart/2005/8/layout/list1"/>
    <dgm:cxn modelId="{2F9C1495-8746-4340-A362-AF07F4982C87}" type="presParOf" srcId="{5E10E0AE-60CF-46C1-9EFB-80678DC41E1F}" destId="{E7F28D10-2221-48A6-94A8-3EA1FC6631A4}" srcOrd="7" destOrd="0" presId="urn:microsoft.com/office/officeart/2005/8/layout/list1"/>
    <dgm:cxn modelId="{4C6A0B6B-5914-40D4-B400-14F742B21953}" type="presParOf" srcId="{5E10E0AE-60CF-46C1-9EFB-80678DC41E1F}" destId="{3F61B8FD-DFE6-4B35-80B8-830C325B9D75}" srcOrd="8" destOrd="0" presId="urn:microsoft.com/office/officeart/2005/8/layout/list1"/>
    <dgm:cxn modelId="{45BA9B3E-96D1-48F9-9471-73FC31545F1D}" type="presParOf" srcId="{3F61B8FD-DFE6-4B35-80B8-830C325B9D75}" destId="{C7616338-F8AC-4662-8111-38AC18AA8AF1}" srcOrd="0" destOrd="0" presId="urn:microsoft.com/office/officeart/2005/8/layout/list1"/>
    <dgm:cxn modelId="{53EE3373-5FA4-4421-8539-4668C6C56AF9}" type="presParOf" srcId="{3F61B8FD-DFE6-4B35-80B8-830C325B9D75}" destId="{C0FA75F4-E2C4-4953-B026-02C444F330A6}" srcOrd="1" destOrd="0" presId="urn:microsoft.com/office/officeart/2005/8/layout/list1"/>
    <dgm:cxn modelId="{5C53717A-61EA-4026-B89A-4D4C7AB0B015}" type="presParOf" srcId="{5E10E0AE-60CF-46C1-9EFB-80678DC41E1F}" destId="{475BCB68-5F30-4FFD-8973-3FB5823015B6}" srcOrd="9" destOrd="0" presId="urn:microsoft.com/office/officeart/2005/8/layout/list1"/>
    <dgm:cxn modelId="{1D62869F-80E3-4294-B92C-E63928CA558B}" type="presParOf" srcId="{5E10E0AE-60CF-46C1-9EFB-80678DC41E1F}" destId="{96156CED-16CE-4555-A3AD-9AD70A0C9930}" srcOrd="10" destOrd="0" presId="urn:microsoft.com/office/officeart/2005/8/layout/list1"/>
    <dgm:cxn modelId="{B007A123-3347-488E-BF64-8996FD6163DD}" type="presParOf" srcId="{5E10E0AE-60CF-46C1-9EFB-80678DC41E1F}" destId="{1962AAFD-3E01-4D08-8163-3F769E624B43}" srcOrd="11" destOrd="0" presId="urn:microsoft.com/office/officeart/2005/8/layout/list1"/>
    <dgm:cxn modelId="{71D20574-250D-4E2E-BC1B-7BA59E8A91EB}" type="presParOf" srcId="{5E10E0AE-60CF-46C1-9EFB-80678DC41E1F}" destId="{6610CFFE-E0B1-49D7-8279-EC4485A8FE48}" srcOrd="12" destOrd="0" presId="urn:microsoft.com/office/officeart/2005/8/layout/list1"/>
    <dgm:cxn modelId="{23FAD7EC-3646-4FE5-841E-754DD17DF059}" type="presParOf" srcId="{6610CFFE-E0B1-49D7-8279-EC4485A8FE48}" destId="{54B2A1C9-3FD4-4133-8D01-4426952E35F0}" srcOrd="0" destOrd="0" presId="urn:microsoft.com/office/officeart/2005/8/layout/list1"/>
    <dgm:cxn modelId="{D9C502C7-7E7B-470A-923F-9E22395404AB}" type="presParOf" srcId="{6610CFFE-E0B1-49D7-8279-EC4485A8FE48}" destId="{E1DC857F-EE72-4F41-9BE5-B5D31FFEC6AC}" srcOrd="1" destOrd="0" presId="urn:microsoft.com/office/officeart/2005/8/layout/list1"/>
    <dgm:cxn modelId="{64F72EFA-3656-4DAE-B195-F133CB714ECB}" type="presParOf" srcId="{5E10E0AE-60CF-46C1-9EFB-80678DC41E1F}" destId="{1BE3ECAF-B791-457A-B187-1DC608190E2F}" srcOrd="13" destOrd="0" presId="urn:microsoft.com/office/officeart/2005/8/layout/list1"/>
    <dgm:cxn modelId="{C342E21C-63E7-447C-B773-5010AB57EC24}" type="presParOf" srcId="{5E10E0AE-60CF-46C1-9EFB-80678DC41E1F}" destId="{606B3FE4-A2F3-49DF-82DF-E043A4266DDE}" srcOrd="14" destOrd="0" presId="urn:microsoft.com/office/officeart/2005/8/layout/list1"/>
    <dgm:cxn modelId="{DD83532F-B19F-4BE7-B79A-038C3E565B31}" type="presParOf" srcId="{5E10E0AE-60CF-46C1-9EFB-80678DC41E1F}" destId="{0A50EEEE-B8AE-42F4-A614-15A059BAB708}" srcOrd="15" destOrd="0" presId="urn:microsoft.com/office/officeart/2005/8/layout/list1"/>
    <dgm:cxn modelId="{1742B57A-AF96-4904-BFC9-71D964CA3B21}" type="presParOf" srcId="{5E10E0AE-60CF-46C1-9EFB-80678DC41E1F}" destId="{2A35171E-281D-403B-8B95-9D1AA12F1CDC}" srcOrd="16" destOrd="0" presId="urn:microsoft.com/office/officeart/2005/8/layout/list1"/>
    <dgm:cxn modelId="{B9AA0343-9695-4081-BB7B-4ABE96CC0416}" type="presParOf" srcId="{2A35171E-281D-403B-8B95-9D1AA12F1CDC}" destId="{7D41380E-2471-45D4-9F8A-097BA7FCE5B7}" srcOrd="0" destOrd="0" presId="urn:microsoft.com/office/officeart/2005/8/layout/list1"/>
    <dgm:cxn modelId="{5B52661E-C0BC-4E46-83CB-3919B1048AB1}" type="presParOf" srcId="{2A35171E-281D-403B-8B95-9D1AA12F1CDC}" destId="{B07EED37-B546-40E0-AA28-A580666F76EB}" srcOrd="1" destOrd="0" presId="urn:microsoft.com/office/officeart/2005/8/layout/list1"/>
    <dgm:cxn modelId="{26F8EC3A-F8DF-4A6A-89E5-97382E274542}" type="presParOf" srcId="{5E10E0AE-60CF-46C1-9EFB-80678DC41E1F}" destId="{856E76A2-C9A1-4A01-90E3-2364EEE5EB30}" srcOrd="17" destOrd="0" presId="urn:microsoft.com/office/officeart/2005/8/layout/list1"/>
    <dgm:cxn modelId="{F96B433B-C936-4A42-8341-68E3E6476726}" type="presParOf" srcId="{5E10E0AE-60CF-46C1-9EFB-80678DC41E1F}" destId="{BA1D9F76-879B-4BA7-B20B-A4F2E34F6340}"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EA79268B-4CC6-48DF-A4A8-198CBD92EB62}" type="doc">
      <dgm:prSet loTypeId="urn:microsoft.com/office/officeart/2005/8/layout/list1" loCatId="list" qsTypeId="urn:microsoft.com/office/officeart/2005/8/quickstyle/simple1" qsCatId="simple" csTypeId="urn:microsoft.com/office/officeart/2005/8/colors/accent0_1" csCatId="mainScheme" phldr="1"/>
      <dgm:spPr/>
      <dgm:t>
        <a:bodyPr/>
        <a:lstStyle/>
        <a:p>
          <a:endParaRPr lang="es-CO"/>
        </a:p>
      </dgm:t>
    </dgm:pt>
    <dgm:pt modelId="{1D128D29-5BBB-4363-8442-FFD202064A19}">
      <dgm:prSet phldrT="[Texto]" custT="1"/>
      <dgm:spPr/>
      <dgm:t>
        <a:bodyPr/>
        <a:lstStyle/>
        <a:p>
          <a:r>
            <a:rPr lang="es-CO" sz="1800" dirty="0" smtClean="0">
              <a:latin typeface="Times New Roman" panose="02020603050405020304" pitchFamily="18" charset="0"/>
              <a:cs typeface="Times New Roman" panose="02020603050405020304" pitchFamily="18" charset="0"/>
            </a:rPr>
            <a:t>Previa concertación con los estudiantes inscritos en los cursos Electivos y de Profundización I, cancelados por no cumplir con la norma, enviar a la Oficina de Admisiones y Registro la relación de estudiantes indicando el curso al cual pasarán. </a:t>
          </a:r>
          <a:endParaRPr lang="es-CO" sz="1800" dirty="0"/>
        </a:p>
      </dgm:t>
    </dgm:pt>
    <dgm:pt modelId="{F71F8DF0-ADAF-4D85-A9FF-997FDC38F0A0}" type="parTrans" cxnId="{9A25A65B-7653-4845-8ACB-646E381226D2}">
      <dgm:prSet/>
      <dgm:spPr/>
      <dgm:t>
        <a:bodyPr/>
        <a:lstStyle/>
        <a:p>
          <a:endParaRPr lang="es-CO" sz="1800"/>
        </a:p>
      </dgm:t>
    </dgm:pt>
    <dgm:pt modelId="{7D5138E0-181B-4E18-BA6F-985AB7E04236}" type="sibTrans" cxnId="{9A25A65B-7653-4845-8ACB-646E381226D2}">
      <dgm:prSet/>
      <dgm:spPr/>
      <dgm:t>
        <a:bodyPr/>
        <a:lstStyle/>
        <a:p>
          <a:endParaRPr lang="es-CO" sz="1800"/>
        </a:p>
      </dgm:t>
    </dgm:pt>
    <dgm:pt modelId="{760915E3-9770-4F16-9C9C-25D42AB1D430}">
      <dgm:prSet custT="1"/>
      <dgm:spPr/>
      <dgm:t>
        <a:bodyPr/>
        <a:lstStyle/>
        <a:p>
          <a:r>
            <a:rPr lang="es-CO" sz="1800" dirty="0" smtClean="0">
              <a:latin typeface="Times New Roman" panose="02020603050405020304" pitchFamily="18" charset="0"/>
              <a:cs typeface="Times New Roman" panose="02020603050405020304" pitchFamily="18" charset="0"/>
            </a:rPr>
            <a:t>Verificar la demanda de las líneas de profundización, debido a que algunos cursos de las líneas de profundización II y III cuentan hasta con un sólo estudiante matriculado.</a:t>
          </a:r>
        </a:p>
      </dgm:t>
    </dgm:pt>
    <dgm:pt modelId="{43D65969-A87F-402E-B29D-517916F6344F}" type="parTrans" cxnId="{B340B6E7-40F7-4A6F-8C1A-B18914630C02}">
      <dgm:prSet/>
      <dgm:spPr/>
      <dgm:t>
        <a:bodyPr/>
        <a:lstStyle/>
        <a:p>
          <a:endParaRPr lang="es-CO" sz="1800"/>
        </a:p>
      </dgm:t>
    </dgm:pt>
    <dgm:pt modelId="{A404FFD5-018D-4FD1-998A-939B5EFD922E}" type="sibTrans" cxnId="{B340B6E7-40F7-4A6F-8C1A-B18914630C02}">
      <dgm:prSet/>
      <dgm:spPr/>
      <dgm:t>
        <a:bodyPr/>
        <a:lstStyle/>
        <a:p>
          <a:endParaRPr lang="es-CO" sz="1800"/>
        </a:p>
      </dgm:t>
    </dgm:pt>
    <dgm:pt modelId="{59484288-5889-483B-B2F9-7E1CF8A5C330}">
      <dgm:prSet custT="1"/>
      <dgm:spPr/>
      <dgm:t>
        <a:bodyPr/>
        <a:lstStyle/>
        <a:p>
          <a:r>
            <a:rPr lang="es-CO" sz="1800" smtClean="0">
              <a:latin typeface="Times New Roman" panose="02020603050405020304" pitchFamily="18" charset="0"/>
              <a:cs typeface="Times New Roman" panose="02020603050405020304" pitchFamily="18" charset="0"/>
            </a:rPr>
            <a:t>Definir horarios de los cursos siempre pensado en los estudiantes regulares.</a:t>
          </a:r>
          <a:endParaRPr lang="es-CO" sz="1800" dirty="0" smtClean="0">
            <a:latin typeface="Times New Roman" panose="02020603050405020304" pitchFamily="18" charset="0"/>
            <a:cs typeface="Times New Roman" panose="02020603050405020304" pitchFamily="18" charset="0"/>
          </a:endParaRPr>
        </a:p>
      </dgm:t>
    </dgm:pt>
    <dgm:pt modelId="{13B1FEE9-90B6-4446-B15B-467BC07EE3A9}" type="parTrans" cxnId="{1ABD1803-DAEF-49CB-A5D8-49266EF2A3B6}">
      <dgm:prSet/>
      <dgm:spPr/>
      <dgm:t>
        <a:bodyPr/>
        <a:lstStyle/>
        <a:p>
          <a:endParaRPr lang="es-CO" sz="1800"/>
        </a:p>
      </dgm:t>
    </dgm:pt>
    <dgm:pt modelId="{0F847229-58D3-4B97-98F8-A579E0ED3EF8}" type="sibTrans" cxnId="{1ABD1803-DAEF-49CB-A5D8-49266EF2A3B6}">
      <dgm:prSet/>
      <dgm:spPr/>
      <dgm:t>
        <a:bodyPr/>
        <a:lstStyle/>
        <a:p>
          <a:endParaRPr lang="es-CO" sz="1800"/>
        </a:p>
      </dgm:t>
    </dgm:pt>
    <dgm:pt modelId="{55ABCA8C-C9B1-4171-B9D4-C50C35DF1D6E}">
      <dgm:prSet custT="1"/>
      <dgm:spPr/>
      <dgm:t>
        <a:bodyPr/>
        <a:lstStyle/>
        <a:p>
          <a:r>
            <a:rPr lang="es-CO" sz="1800" smtClean="0">
              <a:latin typeface="Times New Roman" panose="02020603050405020304" pitchFamily="18" charset="0"/>
              <a:cs typeface="Times New Roman" panose="02020603050405020304" pitchFamily="18" charset="0"/>
            </a:rPr>
            <a:t>Enviar los horarios en el formato socializado por la Oficina de Admisiones teniendo en cuenta los cursos vigentes, indicando el cupo máximo de estudiantes para los cursos teóricos y laboratorios o prácticas, además indicar qué grupos no se abren hasta tanto no se llene el primer grupo. Se sugiere colocar en los horarios de las teorías bloques de dos horas.</a:t>
          </a:r>
          <a:endParaRPr lang="es-CO" sz="1800" dirty="0" smtClean="0">
            <a:latin typeface="Times New Roman" panose="02020603050405020304" pitchFamily="18" charset="0"/>
            <a:cs typeface="Times New Roman" panose="02020603050405020304" pitchFamily="18" charset="0"/>
          </a:endParaRPr>
        </a:p>
      </dgm:t>
    </dgm:pt>
    <dgm:pt modelId="{44FD5A78-AFD1-48A0-82AA-5D3EFAD71BC1}" type="parTrans" cxnId="{794737B8-AA72-4789-BE84-268EC67B7C42}">
      <dgm:prSet/>
      <dgm:spPr/>
      <dgm:t>
        <a:bodyPr/>
        <a:lstStyle/>
        <a:p>
          <a:endParaRPr lang="es-CO" sz="1800"/>
        </a:p>
      </dgm:t>
    </dgm:pt>
    <dgm:pt modelId="{531E13DD-9F06-4FA8-8C9A-C660C6DDCDAC}" type="sibTrans" cxnId="{794737B8-AA72-4789-BE84-268EC67B7C42}">
      <dgm:prSet/>
      <dgm:spPr/>
      <dgm:t>
        <a:bodyPr/>
        <a:lstStyle/>
        <a:p>
          <a:endParaRPr lang="es-CO" sz="1800"/>
        </a:p>
      </dgm:t>
    </dgm:pt>
    <dgm:pt modelId="{5E10E0AE-60CF-46C1-9EFB-80678DC41E1F}" type="pres">
      <dgm:prSet presAssocID="{EA79268B-4CC6-48DF-A4A8-198CBD92EB62}" presName="linear" presStyleCnt="0">
        <dgm:presLayoutVars>
          <dgm:dir/>
          <dgm:animLvl val="lvl"/>
          <dgm:resizeHandles val="exact"/>
        </dgm:presLayoutVars>
      </dgm:prSet>
      <dgm:spPr/>
      <dgm:t>
        <a:bodyPr/>
        <a:lstStyle/>
        <a:p>
          <a:endParaRPr lang="es-CO"/>
        </a:p>
      </dgm:t>
    </dgm:pt>
    <dgm:pt modelId="{D265EF88-BD15-437F-BF11-10FA392D8DC7}" type="pres">
      <dgm:prSet presAssocID="{1D128D29-5BBB-4363-8442-FFD202064A19}" presName="parentLin" presStyleCnt="0"/>
      <dgm:spPr/>
    </dgm:pt>
    <dgm:pt modelId="{4CBD6A3C-B22C-4297-BCF0-24F78AF2B40F}" type="pres">
      <dgm:prSet presAssocID="{1D128D29-5BBB-4363-8442-FFD202064A19}" presName="parentLeftMargin" presStyleLbl="node1" presStyleIdx="0" presStyleCnt="4"/>
      <dgm:spPr/>
      <dgm:t>
        <a:bodyPr/>
        <a:lstStyle/>
        <a:p>
          <a:endParaRPr lang="es-CO"/>
        </a:p>
      </dgm:t>
    </dgm:pt>
    <dgm:pt modelId="{4A70F303-84EC-4992-8D23-DFE714A36B03}" type="pres">
      <dgm:prSet presAssocID="{1D128D29-5BBB-4363-8442-FFD202064A19}" presName="parentText" presStyleLbl="node1" presStyleIdx="0" presStyleCnt="4" custScaleX="131287" custScaleY="248546">
        <dgm:presLayoutVars>
          <dgm:chMax val="0"/>
          <dgm:bulletEnabled val="1"/>
        </dgm:presLayoutVars>
      </dgm:prSet>
      <dgm:spPr/>
      <dgm:t>
        <a:bodyPr/>
        <a:lstStyle/>
        <a:p>
          <a:endParaRPr lang="es-CO"/>
        </a:p>
      </dgm:t>
    </dgm:pt>
    <dgm:pt modelId="{1361B305-1670-41E3-979E-9D8D1EE09871}" type="pres">
      <dgm:prSet presAssocID="{1D128D29-5BBB-4363-8442-FFD202064A19}" presName="negativeSpace" presStyleCnt="0"/>
      <dgm:spPr/>
    </dgm:pt>
    <dgm:pt modelId="{BCDCBDC7-0E49-4750-A3E2-12624A1025BB}" type="pres">
      <dgm:prSet presAssocID="{1D128D29-5BBB-4363-8442-FFD202064A19}" presName="childText" presStyleLbl="conFgAcc1" presStyleIdx="0" presStyleCnt="4">
        <dgm:presLayoutVars>
          <dgm:bulletEnabled val="1"/>
        </dgm:presLayoutVars>
      </dgm:prSet>
      <dgm:spPr/>
    </dgm:pt>
    <dgm:pt modelId="{ADF82B39-272C-4F6E-89E2-7EA89D68FE56}" type="pres">
      <dgm:prSet presAssocID="{7D5138E0-181B-4E18-BA6F-985AB7E04236}" presName="spaceBetweenRectangles" presStyleCnt="0"/>
      <dgm:spPr/>
    </dgm:pt>
    <dgm:pt modelId="{C4C19542-797C-42D4-8673-9269F2134489}" type="pres">
      <dgm:prSet presAssocID="{760915E3-9770-4F16-9C9C-25D42AB1D430}" presName="parentLin" presStyleCnt="0"/>
      <dgm:spPr/>
    </dgm:pt>
    <dgm:pt modelId="{5FCABFD4-B00F-4F7D-9477-C4563445D713}" type="pres">
      <dgm:prSet presAssocID="{760915E3-9770-4F16-9C9C-25D42AB1D430}" presName="parentLeftMargin" presStyleLbl="node1" presStyleIdx="0" presStyleCnt="4"/>
      <dgm:spPr/>
      <dgm:t>
        <a:bodyPr/>
        <a:lstStyle/>
        <a:p>
          <a:endParaRPr lang="es-CO"/>
        </a:p>
      </dgm:t>
    </dgm:pt>
    <dgm:pt modelId="{35E9E0D3-DBD4-4A23-AD97-74F6825E832E}" type="pres">
      <dgm:prSet presAssocID="{760915E3-9770-4F16-9C9C-25D42AB1D430}" presName="parentText" presStyleLbl="node1" presStyleIdx="1" presStyleCnt="4" custScaleX="131527" custScaleY="361852">
        <dgm:presLayoutVars>
          <dgm:chMax val="0"/>
          <dgm:bulletEnabled val="1"/>
        </dgm:presLayoutVars>
      </dgm:prSet>
      <dgm:spPr/>
      <dgm:t>
        <a:bodyPr/>
        <a:lstStyle/>
        <a:p>
          <a:endParaRPr lang="es-CO"/>
        </a:p>
      </dgm:t>
    </dgm:pt>
    <dgm:pt modelId="{809D990C-027D-4350-BBEC-00363687F2CD}" type="pres">
      <dgm:prSet presAssocID="{760915E3-9770-4F16-9C9C-25D42AB1D430}" presName="negativeSpace" presStyleCnt="0"/>
      <dgm:spPr/>
    </dgm:pt>
    <dgm:pt modelId="{2CD7EA5E-D39B-426D-900D-5F35B7BAB4D7}" type="pres">
      <dgm:prSet presAssocID="{760915E3-9770-4F16-9C9C-25D42AB1D430}" presName="childText" presStyleLbl="conFgAcc1" presStyleIdx="1" presStyleCnt="4">
        <dgm:presLayoutVars>
          <dgm:bulletEnabled val="1"/>
        </dgm:presLayoutVars>
      </dgm:prSet>
      <dgm:spPr/>
    </dgm:pt>
    <dgm:pt modelId="{2FD13526-2B1C-4C36-8189-0A21AC7870A8}" type="pres">
      <dgm:prSet presAssocID="{A404FFD5-018D-4FD1-998A-939B5EFD922E}" presName="spaceBetweenRectangles" presStyleCnt="0"/>
      <dgm:spPr/>
    </dgm:pt>
    <dgm:pt modelId="{BB69D0EE-80CF-47DC-98BF-6C033A1C5876}" type="pres">
      <dgm:prSet presAssocID="{59484288-5889-483B-B2F9-7E1CF8A5C330}" presName="parentLin" presStyleCnt="0"/>
      <dgm:spPr/>
    </dgm:pt>
    <dgm:pt modelId="{9F36D415-EA0A-4BB0-B576-5377E76747B8}" type="pres">
      <dgm:prSet presAssocID="{59484288-5889-483B-B2F9-7E1CF8A5C330}" presName="parentLeftMargin" presStyleLbl="node1" presStyleIdx="1" presStyleCnt="4"/>
      <dgm:spPr/>
      <dgm:t>
        <a:bodyPr/>
        <a:lstStyle/>
        <a:p>
          <a:endParaRPr lang="es-CO"/>
        </a:p>
      </dgm:t>
    </dgm:pt>
    <dgm:pt modelId="{CDDD542F-0BDF-4705-B1D8-09476C679382}" type="pres">
      <dgm:prSet presAssocID="{59484288-5889-483B-B2F9-7E1CF8A5C330}" presName="parentText" presStyleLbl="node1" presStyleIdx="2" presStyleCnt="4" custScaleX="131527" custScaleY="232540">
        <dgm:presLayoutVars>
          <dgm:chMax val="0"/>
          <dgm:bulletEnabled val="1"/>
        </dgm:presLayoutVars>
      </dgm:prSet>
      <dgm:spPr/>
      <dgm:t>
        <a:bodyPr/>
        <a:lstStyle/>
        <a:p>
          <a:endParaRPr lang="es-CO"/>
        </a:p>
      </dgm:t>
    </dgm:pt>
    <dgm:pt modelId="{47B1FFBC-8291-4BDC-A1DF-78AB0C4F1A91}" type="pres">
      <dgm:prSet presAssocID="{59484288-5889-483B-B2F9-7E1CF8A5C330}" presName="negativeSpace" presStyleCnt="0"/>
      <dgm:spPr/>
    </dgm:pt>
    <dgm:pt modelId="{ACDECBC9-4863-4802-A829-68BF86B73A81}" type="pres">
      <dgm:prSet presAssocID="{59484288-5889-483B-B2F9-7E1CF8A5C330}" presName="childText" presStyleLbl="conFgAcc1" presStyleIdx="2" presStyleCnt="4">
        <dgm:presLayoutVars>
          <dgm:bulletEnabled val="1"/>
        </dgm:presLayoutVars>
      </dgm:prSet>
      <dgm:spPr/>
    </dgm:pt>
    <dgm:pt modelId="{20ECA389-9ECD-4DF9-A40C-5619746C6600}" type="pres">
      <dgm:prSet presAssocID="{0F847229-58D3-4B97-98F8-A579E0ED3EF8}" presName="spaceBetweenRectangles" presStyleCnt="0"/>
      <dgm:spPr/>
    </dgm:pt>
    <dgm:pt modelId="{DB6DD53C-E330-443A-ACDD-BD60282EE2D5}" type="pres">
      <dgm:prSet presAssocID="{55ABCA8C-C9B1-4171-B9D4-C50C35DF1D6E}" presName="parentLin" presStyleCnt="0"/>
      <dgm:spPr/>
    </dgm:pt>
    <dgm:pt modelId="{F92A65E5-5DA2-415B-8AB4-0FE5814444A8}" type="pres">
      <dgm:prSet presAssocID="{55ABCA8C-C9B1-4171-B9D4-C50C35DF1D6E}" presName="parentLeftMargin" presStyleLbl="node1" presStyleIdx="2" presStyleCnt="4"/>
      <dgm:spPr/>
      <dgm:t>
        <a:bodyPr/>
        <a:lstStyle/>
        <a:p>
          <a:endParaRPr lang="es-CO"/>
        </a:p>
      </dgm:t>
    </dgm:pt>
    <dgm:pt modelId="{ABDB3856-E30D-435E-977A-1AD163BDF070}" type="pres">
      <dgm:prSet presAssocID="{55ABCA8C-C9B1-4171-B9D4-C50C35DF1D6E}" presName="parentText" presStyleLbl="node1" presStyleIdx="3" presStyleCnt="4" custScaleX="131527" custScaleY="349242">
        <dgm:presLayoutVars>
          <dgm:chMax val="0"/>
          <dgm:bulletEnabled val="1"/>
        </dgm:presLayoutVars>
      </dgm:prSet>
      <dgm:spPr/>
      <dgm:t>
        <a:bodyPr/>
        <a:lstStyle/>
        <a:p>
          <a:endParaRPr lang="es-CO"/>
        </a:p>
      </dgm:t>
    </dgm:pt>
    <dgm:pt modelId="{C80084C1-AEE1-4420-857F-CDEB03E743BF}" type="pres">
      <dgm:prSet presAssocID="{55ABCA8C-C9B1-4171-B9D4-C50C35DF1D6E}" presName="negativeSpace" presStyleCnt="0"/>
      <dgm:spPr/>
    </dgm:pt>
    <dgm:pt modelId="{48E79171-6661-410A-9123-0909A0340F16}" type="pres">
      <dgm:prSet presAssocID="{55ABCA8C-C9B1-4171-B9D4-C50C35DF1D6E}" presName="childText" presStyleLbl="conFgAcc1" presStyleIdx="3" presStyleCnt="4">
        <dgm:presLayoutVars>
          <dgm:bulletEnabled val="1"/>
        </dgm:presLayoutVars>
      </dgm:prSet>
      <dgm:spPr/>
    </dgm:pt>
  </dgm:ptLst>
  <dgm:cxnLst>
    <dgm:cxn modelId="{D9DD0329-60BD-4910-94C9-79BEE76C14CC}" type="presOf" srcId="{59484288-5889-483B-B2F9-7E1CF8A5C330}" destId="{CDDD542F-0BDF-4705-B1D8-09476C679382}" srcOrd="1" destOrd="0" presId="urn:microsoft.com/office/officeart/2005/8/layout/list1"/>
    <dgm:cxn modelId="{30170587-F960-4664-A87C-12E9D4E134B9}" type="presOf" srcId="{1D128D29-5BBB-4363-8442-FFD202064A19}" destId="{4A70F303-84EC-4992-8D23-DFE714A36B03}" srcOrd="1" destOrd="0" presId="urn:microsoft.com/office/officeart/2005/8/layout/list1"/>
    <dgm:cxn modelId="{9A25A65B-7653-4845-8ACB-646E381226D2}" srcId="{EA79268B-4CC6-48DF-A4A8-198CBD92EB62}" destId="{1D128D29-5BBB-4363-8442-FFD202064A19}" srcOrd="0" destOrd="0" parTransId="{F71F8DF0-ADAF-4D85-A9FF-997FDC38F0A0}" sibTransId="{7D5138E0-181B-4E18-BA6F-985AB7E04236}"/>
    <dgm:cxn modelId="{0097023B-2072-4372-8FFA-90E16C8593F9}" type="presOf" srcId="{760915E3-9770-4F16-9C9C-25D42AB1D430}" destId="{5FCABFD4-B00F-4F7D-9477-C4563445D713}" srcOrd="0" destOrd="0" presId="urn:microsoft.com/office/officeart/2005/8/layout/list1"/>
    <dgm:cxn modelId="{D891D9E2-A55D-430A-9903-0009E326D584}" type="presOf" srcId="{55ABCA8C-C9B1-4171-B9D4-C50C35DF1D6E}" destId="{ABDB3856-E30D-435E-977A-1AD163BDF070}" srcOrd="1" destOrd="0" presId="urn:microsoft.com/office/officeart/2005/8/layout/list1"/>
    <dgm:cxn modelId="{9CA9C351-5976-4A6B-B6BC-F8465F99F257}" type="presOf" srcId="{760915E3-9770-4F16-9C9C-25D42AB1D430}" destId="{35E9E0D3-DBD4-4A23-AD97-74F6825E832E}" srcOrd="1" destOrd="0" presId="urn:microsoft.com/office/officeart/2005/8/layout/list1"/>
    <dgm:cxn modelId="{B340B6E7-40F7-4A6F-8C1A-B18914630C02}" srcId="{EA79268B-4CC6-48DF-A4A8-198CBD92EB62}" destId="{760915E3-9770-4F16-9C9C-25D42AB1D430}" srcOrd="1" destOrd="0" parTransId="{43D65969-A87F-402E-B29D-517916F6344F}" sibTransId="{A404FFD5-018D-4FD1-998A-939B5EFD922E}"/>
    <dgm:cxn modelId="{161E4503-74FC-4E59-9492-AEA4528048D5}" type="presOf" srcId="{55ABCA8C-C9B1-4171-B9D4-C50C35DF1D6E}" destId="{F92A65E5-5DA2-415B-8AB4-0FE5814444A8}" srcOrd="0" destOrd="0" presId="urn:microsoft.com/office/officeart/2005/8/layout/list1"/>
    <dgm:cxn modelId="{1ABD1803-DAEF-49CB-A5D8-49266EF2A3B6}" srcId="{EA79268B-4CC6-48DF-A4A8-198CBD92EB62}" destId="{59484288-5889-483B-B2F9-7E1CF8A5C330}" srcOrd="2" destOrd="0" parTransId="{13B1FEE9-90B6-4446-B15B-467BC07EE3A9}" sibTransId="{0F847229-58D3-4B97-98F8-A579E0ED3EF8}"/>
    <dgm:cxn modelId="{794737B8-AA72-4789-BE84-268EC67B7C42}" srcId="{EA79268B-4CC6-48DF-A4A8-198CBD92EB62}" destId="{55ABCA8C-C9B1-4171-B9D4-C50C35DF1D6E}" srcOrd="3" destOrd="0" parTransId="{44FD5A78-AFD1-48A0-82AA-5D3EFAD71BC1}" sibTransId="{531E13DD-9F06-4FA8-8C9A-C660C6DDCDAC}"/>
    <dgm:cxn modelId="{72CBC438-85A6-4CC3-9945-83CE1876F520}" type="presOf" srcId="{59484288-5889-483B-B2F9-7E1CF8A5C330}" destId="{9F36D415-EA0A-4BB0-B576-5377E76747B8}" srcOrd="0" destOrd="0" presId="urn:microsoft.com/office/officeart/2005/8/layout/list1"/>
    <dgm:cxn modelId="{6A90B194-DEA5-44A6-98B9-04749B125720}" type="presOf" srcId="{EA79268B-4CC6-48DF-A4A8-198CBD92EB62}" destId="{5E10E0AE-60CF-46C1-9EFB-80678DC41E1F}" srcOrd="0" destOrd="0" presId="urn:microsoft.com/office/officeart/2005/8/layout/list1"/>
    <dgm:cxn modelId="{1676D681-C2A6-44DD-BFD9-80C52C9499EA}" type="presOf" srcId="{1D128D29-5BBB-4363-8442-FFD202064A19}" destId="{4CBD6A3C-B22C-4297-BCF0-24F78AF2B40F}" srcOrd="0" destOrd="0" presId="urn:microsoft.com/office/officeart/2005/8/layout/list1"/>
    <dgm:cxn modelId="{1C0869A3-EE20-4ED2-AB8B-53F8B307527D}" type="presParOf" srcId="{5E10E0AE-60CF-46C1-9EFB-80678DC41E1F}" destId="{D265EF88-BD15-437F-BF11-10FA392D8DC7}" srcOrd="0" destOrd="0" presId="urn:microsoft.com/office/officeart/2005/8/layout/list1"/>
    <dgm:cxn modelId="{37C6E83B-DF4D-4BE5-9C79-9126F5D525FE}" type="presParOf" srcId="{D265EF88-BD15-437F-BF11-10FA392D8DC7}" destId="{4CBD6A3C-B22C-4297-BCF0-24F78AF2B40F}" srcOrd="0" destOrd="0" presId="urn:microsoft.com/office/officeart/2005/8/layout/list1"/>
    <dgm:cxn modelId="{EFA12801-3D6C-417A-8C14-99F522E99CFC}" type="presParOf" srcId="{D265EF88-BD15-437F-BF11-10FA392D8DC7}" destId="{4A70F303-84EC-4992-8D23-DFE714A36B03}" srcOrd="1" destOrd="0" presId="urn:microsoft.com/office/officeart/2005/8/layout/list1"/>
    <dgm:cxn modelId="{8CFDC4C1-71AB-464F-9377-4ADFB84BDD63}" type="presParOf" srcId="{5E10E0AE-60CF-46C1-9EFB-80678DC41E1F}" destId="{1361B305-1670-41E3-979E-9D8D1EE09871}" srcOrd="1" destOrd="0" presId="urn:microsoft.com/office/officeart/2005/8/layout/list1"/>
    <dgm:cxn modelId="{A57AE40F-173D-46AC-B901-C7FD89049A43}" type="presParOf" srcId="{5E10E0AE-60CF-46C1-9EFB-80678DC41E1F}" destId="{BCDCBDC7-0E49-4750-A3E2-12624A1025BB}" srcOrd="2" destOrd="0" presId="urn:microsoft.com/office/officeart/2005/8/layout/list1"/>
    <dgm:cxn modelId="{AF3A9FFC-2A4D-44B9-8138-EDC7A7A25044}" type="presParOf" srcId="{5E10E0AE-60CF-46C1-9EFB-80678DC41E1F}" destId="{ADF82B39-272C-4F6E-89E2-7EA89D68FE56}" srcOrd="3" destOrd="0" presId="urn:microsoft.com/office/officeart/2005/8/layout/list1"/>
    <dgm:cxn modelId="{4A7CDCFC-50BA-4DAD-B7A7-9B5E164C8D7E}" type="presParOf" srcId="{5E10E0AE-60CF-46C1-9EFB-80678DC41E1F}" destId="{C4C19542-797C-42D4-8673-9269F2134489}" srcOrd="4" destOrd="0" presId="urn:microsoft.com/office/officeart/2005/8/layout/list1"/>
    <dgm:cxn modelId="{24D43219-08A3-4D6D-B0B8-548862436E51}" type="presParOf" srcId="{C4C19542-797C-42D4-8673-9269F2134489}" destId="{5FCABFD4-B00F-4F7D-9477-C4563445D713}" srcOrd="0" destOrd="0" presId="urn:microsoft.com/office/officeart/2005/8/layout/list1"/>
    <dgm:cxn modelId="{E72231C6-6EEF-474F-BBE0-AD8F8EAE7874}" type="presParOf" srcId="{C4C19542-797C-42D4-8673-9269F2134489}" destId="{35E9E0D3-DBD4-4A23-AD97-74F6825E832E}" srcOrd="1" destOrd="0" presId="urn:microsoft.com/office/officeart/2005/8/layout/list1"/>
    <dgm:cxn modelId="{61F2ACD3-89B2-419C-83DF-62758BAE6A2B}" type="presParOf" srcId="{5E10E0AE-60CF-46C1-9EFB-80678DC41E1F}" destId="{809D990C-027D-4350-BBEC-00363687F2CD}" srcOrd="5" destOrd="0" presId="urn:microsoft.com/office/officeart/2005/8/layout/list1"/>
    <dgm:cxn modelId="{684FE692-7050-4BE8-99A7-9BA5CFCD44B5}" type="presParOf" srcId="{5E10E0AE-60CF-46C1-9EFB-80678DC41E1F}" destId="{2CD7EA5E-D39B-426D-900D-5F35B7BAB4D7}" srcOrd="6" destOrd="0" presId="urn:microsoft.com/office/officeart/2005/8/layout/list1"/>
    <dgm:cxn modelId="{BADDBD54-5735-4C9D-ADC4-E1A1461D67A3}" type="presParOf" srcId="{5E10E0AE-60CF-46C1-9EFB-80678DC41E1F}" destId="{2FD13526-2B1C-4C36-8189-0A21AC7870A8}" srcOrd="7" destOrd="0" presId="urn:microsoft.com/office/officeart/2005/8/layout/list1"/>
    <dgm:cxn modelId="{6B58398A-34D0-4CAC-9C28-CAE4B1BC6C3C}" type="presParOf" srcId="{5E10E0AE-60CF-46C1-9EFB-80678DC41E1F}" destId="{BB69D0EE-80CF-47DC-98BF-6C033A1C5876}" srcOrd="8" destOrd="0" presId="urn:microsoft.com/office/officeart/2005/8/layout/list1"/>
    <dgm:cxn modelId="{9ECD5A43-D88A-423B-A95B-867FDC7BF19A}" type="presParOf" srcId="{BB69D0EE-80CF-47DC-98BF-6C033A1C5876}" destId="{9F36D415-EA0A-4BB0-B576-5377E76747B8}" srcOrd="0" destOrd="0" presId="urn:microsoft.com/office/officeart/2005/8/layout/list1"/>
    <dgm:cxn modelId="{9EE5E276-341F-46B3-8F70-209E5A6B4230}" type="presParOf" srcId="{BB69D0EE-80CF-47DC-98BF-6C033A1C5876}" destId="{CDDD542F-0BDF-4705-B1D8-09476C679382}" srcOrd="1" destOrd="0" presId="urn:microsoft.com/office/officeart/2005/8/layout/list1"/>
    <dgm:cxn modelId="{3B977984-B72E-4135-A23E-F86C16641DAB}" type="presParOf" srcId="{5E10E0AE-60CF-46C1-9EFB-80678DC41E1F}" destId="{47B1FFBC-8291-4BDC-A1DF-78AB0C4F1A91}" srcOrd="9" destOrd="0" presId="urn:microsoft.com/office/officeart/2005/8/layout/list1"/>
    <dgm:cxn modelId="{8A516EEB-B4AF-4E60-972D-4115904DABFD}" type="presParOf" srcId="{5E10E0AE-60CF-46C1-9EFB-80678DC41E1F}" destId="{ACDECBC9-4863-4802-A829-68BF86B73A81}" srcOrd="10" destOrd="0" presId="urn:microsoft.com/office/officeart/2005/8/layout/list1"/>
    <dgm:cxn modelId="{4F16ADFD-B990-479D-AC84-9AAD2DC65166}" type="presParOf" srcId="{5E10E0AE-60CF-46C1-9EFB-80678DC41E1F}" destId="{20ECA389-9ECD-4DF9-A40C-5619746C6600}" srcOrd="11" destOrd="0" presId="urn:microsoft.com/office/officeart/2005/8/layout/list1"/>
    <dgm:cxn modelId="{E0FFDD7C-F0D2-4BF7-83A4-453B9DCC22A2}" type="presParOf" srcId="{5E10E0AE-60CF-46C1-9EFB-80678DC41E1F}" destId="{DB6DD53C-E330-443A-ACDD-BD60282EE2D5}" srcOrd="12" destOrd="0" presId="urn:microsoft.com/office/officeart/2005/8/layout/list1"/>
    <dgm:cxn modelId="{9DA9D3E2-1A5D-4E46-A2F9-4CA2F78DECD2}" type="presParOf" srcId="{DB6DD53C-E330-443A-ACDD-BD60282EE2D5}" destId="{F92A65E5-5DA2-415B-8AB4-0FE5814444A8}" srcOrd="0" destOrd="0" presId="urn:microsoft.com/office/officeart/2005/8/layout/list1"/>
    <dgm:cxn modelId="{84CA2BD0-5EEE-4996-B38F-0DF21E399D89}" type="presParOf" srcId="{DB6DD53C-E330-443A-ACDD-BD60282EE2D5}" destId="{ABDB3856-E30D-435E-977A-1AD163BDF070}" srcOrd="1" destOrd="0" presId="urn:microsoft.com/office/officeart/2005/8/layout/list1"/>
    <dgm:cxn modelId="{BDBF9E37-31C0-471C-BA51-0E9B8640740C}" type="presParOf" srcId="{5E10E0AE-60CF-46C1-9EFB-80678DC41E1F}" destId="{C80084C1-AEE1-4420-857F-CDEB03E743BF}" srcOrd="13" destOrd="0" presId="urn:microsoft.com/office/officeart/2005/8/layout/list1"/>
    <dgm:cxn modelId="{F9FF18A9-509D-4693-B8C5-538ACB7BB36D}" type="presParOf" srcId="{5E10E0AE-60CF-46C1-9EFB-80678DC41E1F}" destId="{48E79171-6661-410A-9123-0909A0340F16}"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EA79268B-4CC6-48DF-A4A8-198CBD92EB62}" type="doc">
      <dgm:prSet loTypeId="urn:microsoft.com/office/officeart/2005/8/layout/list1" loCatId="list" qsTypeId="urn:microsoft.com/office/officeart/2005/8/quickstyle/simple1" qsCatId="simple" csTypeId="urn:microsoft.com/office/officeart/2005/8/colors/accent0_1" csCatId="mainScheme" phldr="1"/>
      <dgm:spPr/>
      <dgm:t>
        <a:bodyPr/>
        <a:lstStyle/>
        <a:p>
          <a:endParaRPr lang="es-CO"/>
        </a:p>
      </dgm:t>
    </dgm:pt>
    <dgm:pt modelId="{59484288-5889-483B-B2F9-7E1CF8A5C330}">
      <dgm:prSet custT="1"/>
      <dgm:spPr/>
      <dgm:t>
        <a:bodyPr/>
        <a:lstStyle/>
        <a:p>
          <a:r>
            <a:rPr lang="es-CO" sz="1600" dirty="0" smtClean="0">
              <a:latin typeface="Times New Roman" panose="02020603050405020304" pitchFamily="18" charset="0"/>
              <a:cs typeface="Times New Roman" panose="02020603050405020304" pitchFamily="18" charset="0"/>
            </a:rPr>
            <a:t>Verificar que los profesores ingresen notas en la décima semana teniendo en cuenta la Resolución Académica N°035 de 2014</a:t>
          </a:r>
        </a:p>
      </dgm:t>
    </dgm:pt>
    <dgm:pt modelId="{13B1FEE9-90B6-4446-B15B-467BC07EE3A9}" type="parTrans" cxnId="{1ABD1803-DAEF-49CB-A5D8-49266EF2A3B6}">
      <dgm:prSet/>
      <dgm:spPr/>
      <dgm:t>
        <a:bodyPr/>
        <a:lstStyle/>
        <a:p>
          <a:endParaRPr lang="es-CO" sz="1600"/>
        </a:p>
      </dgm:t>
    </dgm:pt>
    <dgm:pt modelId="{0F847229-58D3-4B97-98F8-A579E0ED3EF8}" type="sibTrans" cxnId="{1ABD1803-DAEF-49CB-A5D8-49266EF2A3B6}">
      <dgm:prSet/>
      <dgm:spPr/>
      <dgm:t>
        <a:bodyPr/>
        <a:lstStyle/>
        <a:p>
          <a:endParaRPr lang="es-CO" sz="1600"/>
        </a:p>
      </dgm:t>
    </dgm:pt>
    <dgm:pt modelId="{49E4CB2C-4D10-4096-A070-FC06C6A1D2E6}">
      <dgm:prSet custT="1"/>
      <dgm:spPr/>
      <dgm:t>
        <a:bodyPr/>
        <a:lstStyle/>
        <a:p>
          <a:r>
            <a:rPr lang="es-CO" sz="1400" dirty="0" smtClean="0">
              <a:latin typeface="Times New Roman" panose="02020603050405020304" pitchFamily="18" charset="0"/>
              <a:cs typeface="Times New Roman" panose="02020603050405020304" pitchFamily="18" charset="0"/>
            </a:rPr>
            <a:t>Verificar que el profesor ingrese la nota definitiva de todos los estudiantes relacionados (previa socialización) relacionados en la lista definitiva, antes de ser entregadas en físico a la Oficina de Admisiones</a:t>
          </a:r>
        </a:p>
      </dgm:t>
    </dgm:pt>
    <dgm:pt modelId="{2F0A2ABE-4B04-4757-843D-859976987B1A}" type="parTrans" cxnId="{617EAC80-6E1F-419C-9A29-8BB25A351FF1}">
      <dgm:prSet/>
      <dgm:spPr/>
      <dgm:t>
        <a:bodyPr/>
        <a:lstStyle/>
        <a:p>
          <a:endParaRPr lang="es-CO" sz="1600"/>
        </a:p>
      </dgm:t>
    </dgm:pt>
    <dgm:pt modelId="{714F6F67-0171-40FA-8681-3B391C8367E2}" type="sibTrans" cxnId="{617EAC80-6E1F-419C-9A29-8BB25A351FF1}">
      <dgm:prSet/>
      <dgm:spPr/>
      <dgm:t>
        <a:bodyPr/>
        <a:lstStyle/>
        <a:p>
          <a:endParaRPr lang="es-CO" sz="1600"/>
        </a:p>
      </dgm:t>
    </dgm:pt>
    <dgm:pt modelId="{5AD33C68-68CE-43C1-92A5-6884F1301594}">
      <dgm:prSet custT="1"/>
      <dgm:spPr/>
      <dgm:t>
        <a:bodyPr/>
        <a:lstStyle/>
        <a:p>
          <a:r>
            <a:rPr lang="es-CO" sz="1600" dirty="0" smtClean="0">
              <a:latin typeface="Times New Roman" panose="02020603050405020304" pitchFamily="18" charset="0"/>
              <a:cs typeface="Times New Roman" panose="02020603050405020304" pitchFamily="18" charset="0"/>
            </a:rPr>
            <a:t>Enviar al profesor as listas reportadas por la oficina de Admisiones.</a:t>
          </a:r>
        </a:p>
      </dgm:t>
    </dgm:pt>
    <dgm:pt modelId="{3BCBE7B1-D1D2-425F-855F-919A9F7690F1}" type="parTrans" cxnId="{64567E75-DE19-42DC-B8F3-BB4ECA1E9D75}">
      <dgm:prSet/>
      <dgm:spPr/>
      <dgm:t>
        <a:bodyPr/>
        <a:lstStyle/>
        <a:p>
          <a:endParaRPr lang="es-CO" sz="1600"/>
        </a:p>
      </dgm:t>
    </dgm:pt>
    <dgm:pt modelId="{DD95BF9D-34BA-4B4C-A68F-67177B61DC5E}" type="sibTrans" cxnId="{64567E75-DE19-42DC-B8F3-BB4ECA1E9D75}">
      <dgm:prSet/>
      <dgm:spPr/>
      <dgm:t>
        <a:bodyPr/>
        <a:lstStyle/>
        <a:p>
          <a:endParaRPr lang="es-CO" sz="1600"/>
        </a:p>
      </dgm:t>
    </dgm:pt>
    <dgm:pt modelId="{1CB442CE-EDEF-4CD9-AC29-ED7CEF32460A}">
      <dgm:prSet custT="1"/>
      <dgm:spPr/>
      <dgm:t>
        <a:bodyPr/>
        <a:lstStyle/>
        <a:p>
          <a:r>
            <a:rPr lang="es-CO" sz="1600" dirty="0" smtClean="0">
              <a:latin typeface="Times New Roman" panose="02020603050405020304" pitchFamily="18" charset="0"/>
              <a:cs typeface="Times New Roman" panose="02020603050405020304" pitchFamily="18" charset="0"/>
            </a:rPr>
            <a:t>La distribución de horarios en la sede Barcelona se contemplan desde las 6 am hasta las 6 pm y en la sede San Antonio desde las 6 am hasta las 10 pm, de lunes a sábado. </a:t>
          </a:r>
          <a:endParaRPr lang="es-CO" sz="1600" dirty="0">
            <a:latin typeface="Times New Roman" panose="02020603050405020304" pitchFamily="18" charset="0"/>
            <a:cs typeface="Times New Roman" panose="02020603050405020304" pitchFamily="18" charset="0"/>
          </a:endParaRPr>
        </a:p>
      </dgm:t>
    </dgm:pt>
    <dgm:pt modelId="{77B7F57B-8DE5-45FE-867E-9246C04AB697}" type="parTrans" cxnId="{2C07F2F5-F024-4215-A331-17CA09BC767C}">
      <dgm:prSet/>
      <dgm:spPr/>
      <dgm:t>
        <a:bodyPr/>
        <a:lstStyle/>
        <a:p>
          <a:endParaRPr lang="es-CO" sz="1600"/>
        </a:p>
      </dgm:t>
    </dgm:pt>
    <dgm:pt modelId="{3C10B718-9161-4412-9100-181076FDEAF4}" type="sibTrans" cxnId="{2C07F2F5-F024-4215-A331-17CA09BC767C}">
      <dgm:prSet/>
      <dgm:spPr/>
      <dgm:t>
        <a:bodyPr/>
        <a:lstStyle/>
        <a:p>
          <a:endParaRPr lang="es-CO" sz="1600"/>
        </a:p>
      </dgm:t>
    </dgm:pt>
    <dgm:pt modelId="{9558AD6C-577B-4C3D-8A4D-132E3EBD33CE}">
      <dgm:prSet custT="1"/>
      <dgm:spPr/>
      <dgm:t>
        <a:bodyPr/>
        <a:lstStyle/>
        <a:p>
          <a:r>
            <a:rPr lang="es-CO" sz="1600" dirty="0" smtClean="0">
              <a:latin typeface="Times New Roman" panose="02020603050405020304" pitchFamily="18" charset="0"/>
              <a:cs typeface="Times New Roman" panose="02020603050405020304" pitchFamily="18" charset="0"/>
            </a:rPr>
            <a:t>Verificar que los estudiantes de práctica profesional o docente deben estar debidamente matriculado para iniciar el curso.</a:t>
          </a:r>
        </a:p>
      </dgm:t>
    </dgm:pt>
    <dgm:pt modelId="{3034F789-D3FD-4554-9466-3D546CD0042C}" type="parTrans" cxnId="{376BF362-9052-49B4-AF94-E6DF2620C359}">
      <dgm:prSet/>
      <dgm:spPr/>
      <dgm:t>
        <a:bodyPr/>
        <a:lstStyle/>
        <a:p>
          <a:endParaRPr lang="es-CO" sz="1600"/>
        </a:p>
      </dgm:t>
    </dgm:pt>
    <dgm:pt modelId="{77DD7104-A6A9-4416-8C76-43CFC0C86290}" type="sibTrans" cxnId="{376BF362-9052-49B4-AF94-E6DF2620C359}">
      <dgm:prSet/>
      <dgm:spPr/>
      <dgm:t>
        <a:bodyPr/>
        <a:lstStyle/>
        <a:p>
          <a:endParaRPr lang="es-CO" sz="1600"/>
        </a:p>
      </dgm:t>
    </dgm:pt>
    <dgm:pt modelId="{3130C8AA-5A46-4DA1-B0AC-468AFC6C5054}">
      <dgm:prSet custT="1"/>
      <dgm:spPr/>
      <dgm:t>
        <a:bodyPr/>
        <a:lstStyle/>
        <a:p>
          <a:r>
            <a:rPr lang="es-CO" sz="1600" dirty="0" smtClean="0">
              <a:latin typeface="Times New Roman" panose="02020603050405020304" pitchFamily="18" charset="0"/>
              <a:cs typeface="Times New Roman" panose="02020603050405020304" pitchFamily="18" charset="0"/>
            </a:rPr>
            <a:t>Presentar el plan de transición en el caso que el programa cuente con más de un plan de estudio.</a:t>
          </a:r>
        </a:p>
      </dgm:t>
    </dgm:pt>
    <dgm:pt modelId="{4522F0FE-C775-4303-B5CA-CBA668F50C65}" type="parTrans" cxnId="{AE755D07-74FB-478A-9049-78BF9683BDB1}">
      <dgm:prSet/>
      <dgm:spPr/>
      <dgm:t>
        <a:bodyPr/>
        <a:lstStyle/>
        <a:p>
          <a:endParaRPr lang="es-CO" sz="1600"/>
        </a:p>
      </dgm:t>
    </dgm:pt>
    <dgm:pt modelId="{8E7BBB7F-8FFD-423A-91C6-081F1F1CA974}" type="sibTrans" cxnId="{AE755D07-74FB-478A-9049-78BF9683BDB1}">
      <dgm:prSet/>
      <dgm:spPr/>
      <dgm:t>
        <a:bodyPr/>
        <a:lstStyle/>
        <a:p>
          <a:endParaRPr lang="es-CO" sz="1600"/>
        </a:p>
      </dgm:t>
    </dgm:pt>
    <dgm:pt modelId="{CB98854A-61EB-443E-B6F3-12E5E6CEDC11}">
      <dgm:prSet custT="1"/>
      <dgm:spPr/>
      <dgm:t>
        <a:bodyPr/>
        <a:lstStyle/>
        <a:p>
          <a:r>
            <a:rPr lang="es-CO" sz="1600" dirty="0" smtClean="0">
              <a:latin typeface="Times New Roman" panose="02020603050405020304" pitchFamily="18" charset="0"/>
              <a:cs typeface="Times New Roman" panose="02020603050405020304" pitchFamily="18" charset="0"/>
            </a:rPr>
            <a:t>Estudiar con asesoría de la Dirección General de Currículo las equivalencias entre planes de estudio, entre programas y entre facultades.</a:t>
          </a:r>
        </a:p>
      </dgm:t>
    </dgm:pt>
    <dgm:pt modelId="{573B30F2-CB1D-4E68-9DB7-9987721609F6}" type="parTrans" cxnId="{D0954BC8-81A0-4E28-A388-FA807B1D231F}">
      <dgm:prSet/>
      <dgm:spPr/>
      <dgm:t>
        <a:bodyPr/>
        <a:lstStyle/>
        <a:p>
          <a:endParaRPr lang="es-CO" sz="1600"/>
        </a:p>
      </dgm:t>
    </dgm:pt>
    <dgm:pt modelId="{80E8BE64-9AE4-4E0D-9F91-03F7098B0A9B}" type="sibTrans" cxnId="{D0954BC8-81A0-4E28-A388-FA807B1D231F}">
      <dgm:prSet/>
      <dgm:spPr/>
      <dgm:t>
        <a:bodyPr/>
        <a:lstStyle/>
        <a:p>
          <a:endParaRPr lang="es-CO" sz="1600"/>
        </a:p>
      </dgm:t>
    </dgm:pt>
    <dgm:pt modelId="{DBEB61D5-8CAF-4D34-BC25-25FDF220783F}">
      <dgm:prSet custT="1"/>
      <dgm:spPr/>
      <dgm:t>
        <a:bodyPr/>
        <a:lstStyle/>
        <a:p>
          <a:r>
            <a:rPr lang="es-CO" sz="1600" dirty="0" smtClean="0">
              <a:latin typeface="Times New Roman" panose="02020603050405020304" pitchFamily="18" charset="0"/>
              <a:cs typeface="Times New Roman" panose="02020603050405020304" pitchFamily="18" charset="0"/>
            </a:rPr>
            <a:t>Tener estrategias para la aplicación de la norma de inglés.</a:t>
          </a:r>
        </a:p>
      </dgm:t>
    </dgm:pt>
    <dgm:pt modelId="{1D0BF683-09CF-4297-BF9E-C82DA7E1836C}" type="parTrans" cxnId="{9A4D1DEB-042C-4E96-9B07-66C2F764FDA9}">
      <dgm:prSet/>
      <dgm:spPr/>
      <dgm:t>
        <a:bodyPr/>
        <a:lstStyle/>
        <a:p>
          <a:endParaRPr lang="es-CO" sz="1600"/>
        </a:p>
      </dgm:t>
    </dgm:pt>
    <dgm:pt modelId="{810AB250-C9C2-44CA-8B43-FCF33413B8EA}" type="sibTrans" cxnId="{9A4D1DEB-042C-4E96-9B07-66C2F764FDA9}">
      <dgm:prSet/>
      <dgm:spPr/>
      <dgm:t>
        <a:bodyPr/>
        <a:lstStyle/>
        <a:p>
          <a:endParaRPr lang="es-CO" sz="1600"/>
        </a:p>
      </dgm:t>
    </dgm:pt>
    <dgm:pt modelId="{45BDAC99-182E-4D17-B084-71D0BF9A4D7C}">
      <dgm:prSet custT="1"/>
      <dgm:spPr/>
      <dgm:t>
        <a:bodyPr/>
        <a:lstStyle/>
        <a:p>
          <a:r>
            <a:rPr lang="es-CO" sz="1600" dirty="0" smtClean="0">
              <a:latin typeface="Times New Roman" panose="02020603050405020304" pitchFamily="18" charset="0"/>
              <a:cs typeface="Times New Roman" panose="02020603050405020304" pitchFamily="18" charset="0"/>
            </a:rPr>
            <a:t>Cursos </a:t>
          </a:r>
          <a:r>
            <a:rPr lang="es-CO" sz="1600" dirty="0" err="1" smtClean="0">
              <a:latin typeface="Times New Roman" panose="02020603050405020304" pitchFamily="18" charset="0"/>
              <a:cs typeface="Times New Roman" panose="02020603050405020304" pitchFamily="18" charset="0"/>
            </a:rPr>
            <a:t>intersemestrales</a:t>
          </a:r>
          <a:r>
            <a:rPr lang="es-CO" sz="1600" dirty="0" smtClean="0">
              <a:latin typeface="Times New Roman" panose="02020603050405020304" pitchFamily="18" charset="0"/>
              <a:cs typeface="Times New Roman" panose="02020603050405020304" pitchFamily="18" charset="0"/>
            </a:rPr>
            <a:t> solicitados no pueden ser de 4 o más créditos.</a:t>
          </a:r>
        </a:p>
      </dgm:t>
    </dgm:pt>
    <dgm:pt modelId="{F6BBE9A0-BA94-491A-B432-EE7C5D533C05}" type="parTrans" cxnId="{4416A025-DE25-4A64-8122-66A7C29DCE2C}">
      <dgm:prSet/>
      <dgm:spPr/>
      <dgm:t>
        <a:bodyPr/>
        <a:lstStyle/>
        <a:p>
          <a:endParaRPr lang="es-CO" sz="1600"/>
        </a:p>
      </dgm:t>
    </dgm:pt>
    <dgm:pt modelId="{9E34D3C5-A32A-4FDA-8855-D32BDAB7D71F}" type="sibTrans" cxnId="{4416A025-DE25-4A64-8122-66A7C29DCE2C}">
      <dgm:prSet/>
      <dgm:spPr/>
      <dgm:t>
        <a:bodyPr/>
        <a:lstStyle/>
        <a:p>
          <a:endParaRPr lang="es-CO" sz="1600"/>
        </a:p>
      </dgm:t>
    </dgm:pt>
    <dgm:pt modelId="{5E10E0AE-60CF-46C1-9EFB-80678DC41E1F}" type="pres">
      <dgm:prSet presAssocID="{EA79268B-4CC6-48DF-A4A8-198CBD92EB62}" presName="linear" presStyleCnt="0">
        <dgm:presLayoutVars>
          <dgm:dir/>
          <dgm:animLvl val="lvl"/>
          <dgm:resizeHandles val="exact"/>
        </dgm:presLayoutVars>
      </dgm:prSet>
      <dgm:spPr/>
      <dgm:t>
        <a:bodyPr/>
        <a:lstStyle/>
        <a:p>
          <a:endParaRPr lang="es-CO"/>
        </a:p>
      </dgm:t>
    </dgm:pt>
    <dgm:pt modelId="{BB69D0EE-80CF-47DC-98BF-6C033A1C5876}" type="pres">
      <dgm:prSet presAssocID="{59484288-5889-483B-B2F9-7E1CF8A5C330}" presName="parentLin" presStyleCnt="0"/>
      <dgm:spPr/>
    </dgm:pt>
    <dgm:pt modelId="{9F36D415-EA0A-4BB0-B576-5377E76747B8}" type="pres">
      <dgm:prSet presAssocID="{59484288-5889-483B-B2F9-7E1CF8A5C330}" presName="parentLeftMargin" presStyleLbl="node1" presStyleIdx="0" presStyleCnt="9"/>
      <dgm:spPr/>
      <dgm:t>
        <a:bodyPr/>
        <a:lstStyle/>
        <a:p>
          <a:endParaRPr lang="es-CO"/>
        </a:p>
      </dgm:t>
    </dgm:pt>
    <dgm:pt modelId="{CDDD542F-0BDF-4705-B1D8-09476C679382}" type="pres">
      <dgm:prSet presAssocID="{59484288-5889-483B-B2F9-7E1CF8A5C330}" presName="parentText" presStyleLbl="node1" presStyleIdx="0" presStyleCnt="9" custScaleX="141813" custScaleY="126297">
        <dgm:presLayoutVars>
          <dgm:chMax val="0"/>
          <dgm:bulletEnabled val="1"/>
        </dgm:presLayoutVars>
      </dgm:prSet>
      <dgm:spPr/>
      <dgm:t>
        <a:bodyPr/>
        <a:lstStyle/>
        <a:p>
          <a:endParaRPr lang="es-CO"/>
        </a:p>
      </dgm:t>
    </dgm:pt>
    <dgm:pt modelId="{47B1FFBC-8291-4BDC-A1DF-78AB0C4F1A91}" type="pres">
      <dgm:prSet presAssocID="{59484288-5889-483B-B2F9-7E1CF8A5C330}" presName="negativeSpace" presStyleCnt="0"/>
      <dgm:spPr/>
    </dgm:pt>
    <dgm:pt modelId="{ACDECBC9-4863-4802-A829-68BF86B73A81}" type="pres">
      <dgm:prSet presAssocID="{59484288-5889-483B-B2F9-7E1CF8A5C330}" presName="childText" presStyleLbl="conFgAcc1" presStyleIdx="0" presStyleCnt="9">
        <dgm:presLayoutVars>
          <dgm:bulletEnabled val="1"/>
        </dgm:presLayoutVars>
      </dgm:prSet>
      <dgm:spPr/>
    </dgm:pt>
    <dgm:pt modelId="{20ECA389-9ECD-4DF9-A40C-5619746C6600}" type="pres">
      <dgm:prSet presAssocID="{0F847229-58D3-4B97-98F8-A579E0ED3EF8}" presName="spaceBetweenRectangles" presStyleCnt="0"/>
      <dgm:spPr/>
    </dgm:pt>
    <dgm:pt modelId="{E84D5385-128D-4DDD-AF70-A6FA3E9DD4A8}" type="pres">
      <dgm:prSet presAssocID="{49E4CB2C-4D10-4096-A070-FC06C6A1D2E6}" presName="parentLin" presStyleCnt="0"/>
      <dgm:spPr/>
    </dgm:pt>
    <dgm:pt modelId="{3FDF437F-ED22-4D10-8772-9B129789712C}" type="pres">
      <dgm:prSet presAssocID="{49E4CB2C-4D10-4096-A070-FC06C6A1D2E6}" presName="parentLeftMargin" presStyleLbl="node1" presStyleIdx="0" presStyleCnt="9"/>
      <dgm:spPr/>
      <dgm:t>
        <a:bodyPr/>
        <a:lstStyle/>
        <a:p>
          <a:endParaRPr lang="es-CO"/>
        </a:p>
      </dgm:t>
    </dgm:pt>
    <dgm:pt modelId="{11311F1C-1357-480C-873C-3117FB1E264D}" type="pres">
      <dgm:prSet presAssocID="{49E4CB2C-4D10-4096-A070-FC06C6A1D2E6}" presName="parentText" presStyleLbl="node1" presStyleIdx="1" presStyleCnt="9" custScaleX="135918">
        <dgm:presLayoutVars>
          <dgm:chMax val="0"/>
          <dgm:bulletEnabled val="1"/>
        </dgm:presLayoutVars>
      </dgm:prSet>
      <dgm:spPr/>
      <dgm:t>
        <a:bodyPr/>
        <a:lstStyle/>
        <a:p>
          <a:endParaRPr lang="es-CO"/>
        </a:p>
      </dgm:t>
    </dgm:pt>
    <dgm:pt modelId="{D1C2585D-5D5A-4E73-9C08-2A7E822676D3}" type="pres">
      <dgm:prSet presAssocID="{49E4CB2C-4D10-4096-A070-FC06C6A1D2E6}" presName="negativeSpace" presStyleCnt="0"/>
      <dgm:spPr/>
    </dgm:pt>
    <dgm:pt modelId="{6CB9064E-69E0-4740-A2A6-EEDE33F35426}" type="pres">
      <dgm:prSet presAssocID="{49E4CB2C-4D10-4096-A070-FC06C6A1D2E6}" presName="childText" presStyleLbl="conFgAcc1" presStyleIdx="1" presStyleCnt="9">
        <dgm:presLayoutVars>
          <dgm:bulletEnabled val="1"/>
        </dgm:presLayoutVars>
      </dgm:prSet>
      <dgm:spPr/>
    </dgm:pt>
    <dgm:pt modelId="{0A0F83E0-AAE3-494C-A91D-DF76410FAE1F}" type="pres">
      <dgm:prSet presAssocID="{714F6F67-0171-40FA-8681-3B391C8367E2}" presName="spaceBetweenRectangles" presStyleCnt="0"/>
      <dgm:spPr/>
    </dgm:pt>
    <dgm:pt modelId="{8B73B28F-C34C-4A00-A25B-A2262C560C42}" type="pres">
      <dgm:prSet presAssocID="{5AD33C68-68CE-43C1-92A5-6884F1301594}" presName="parentLin" presStyleCnt="0"/>
      <dgm:spPr/>
    </dgm:pt>
    <dgm:pt modelId="{073D950F-8253-4ACE-AED8-6311A1CC8A57}" type="pres">
      <dgm:prSet presAssocID="{5AD33C68-68CE-43C1-92A5-6884F1301594}" presName="parentLeftMargin" presStyleLbl="node1" presStyleIdx="1" presStyleCnt="9"/>
      <dgm:spPr/>
      <dgm:t>
        <a:bodyPr/>
        <a:lstStyle/>
        <a:p>
          <a:endParaRPr lang="es-CO"/>
        </a:p>
      </dgm:t>
    </dgm:pt>
    <dgm:pt modelId="{BC05CE11-62BE-4336-BF5B-7C78A923F581}" type="pres">
      <dgm:prSet presAssocID="{5AD33C68-68CE-43C1-92A5-6884F1301594}" presName="parentText" presStyleLbl="node1" presStyleIdx="2" presStyleCnt="9" custScaleX="135918">
        <dgm:presLayoutVars>
          <dgm:chMax val="0"/>
          <dgm:bulletEnabled val="1"/>
        </dgm:presLayoutVars>
      </dgm:prSet>
      <dgm:spPr/>
      <dgm:t>
        <a:bodyPr/>
        <a:lstStyle/>
        <a:p>
          <a:endParaRPr lang="es-CO"/>
        </a:p>
      </dgm:t>
    </dgm:pt>
    <dgm:pt modelId="{53C53DF3-D759-4B79-9124-E00863AA653B}" type="pres">
      <dgm:prSet presAssocID="{5AD33C68-68CE-43C1-92A5-6884F1301594}" presName="negativeSpace" presStyleCnt="0"/>
      <dgm:spPr/>
    </dgm:pt>
    <dgm:pt modelId="{D7FA2A33-162F-4AC6-BC37-3E612B1F7E69}" type="pres">
      <dgm:prSet presAssocID="{5AD33C68-68CE-43C1-92A5-6884F1301594}" presName="childText" presStyleLbl="conFgAcc1" presStyleIdx="2" presStyleCnt="9">
        <dgm:presLayoutVars>
          <dgm:bulletEnabled val="1"/>
        </dgm:presLayoutVars>
      </dgm:prSet>
      <dgm:spPr/>
    </dgm:pt>
    <dgm:pt modelId="{7E677542-E317-4049-A6ED-60288A282FC8}" type="pres">
      <dgm:prSet presAssocID="{DD95BF9D-34BA-4B4C-A68F-67177B61DC5E}" presName="spaceBetweenRectangles" presStyleCnt="0"/>
      <dgm:spPr/>
    </dgm:pt>
    <dgm:pt modelId="{81ABFC08-323C-410B-952D-804A62091D4F}" type="pres">
      <dgm:prSet presAssocID="{1CB442CE-EDEF-4CD9-AC29-ED7CEF32460A}" presName="parentLin" presStyleCnt="0"/>
      <dgm:spPr/>
    </dgm:pt>
    <dgm:pt modelId="{F188D899-EE36-496F-A085-070D3D35D2DC}" type="pres">
      <dgm:prSet presAssocID="{1CB442CE-EDEF-4CD9-AC29-ED7CEF32460A}" presName="parentLeftMargin" presStyleLbl="node1" presStyleIdx="2" presStyleCnt="9"/>
      <dgm:spPr/>
      <dgm:t>
        <a:bodyPr/>
        <a:lstStyle/>
        <a:p>
          <a:endParaRPr lang="es-CO"/>
        </a:p>
      </dgm:t>
    </dgm:pt>
    <dgm:pt modelId="{EB7FFB1D-DA88-4E44-BD7C-BD596F009FE1}" type="pres">
      <dgm:prSet presAssocID="{1CB442CE-EDEF-4CD9-AC29-ED7CEF32460A}" presName="parentText" presStyleLbl="node1" presStyleIdx="3" presStyleCnt="9" custScaleX="135918">
        <dgm:presLayoutVars>
          <dgm:chMax val="0"/>
          <dgm:bulletEnabled val="1"/>
        </dgm:presLayoutVars>
      </dgm:prSet>
      <dgm:spPr/>
      <dgm:t>
        <a:bodyPr/>
        <a:lstStyle/>
        <a:p>
          <a:endParaRPr lang="es-CO"/>
        </a:p>
      </dgm:t>
    </dgm:pt>
    <dgm:pt modelId="{44DE2B57-6F63-4CCC-89FD-F79699C6C679}" type="pres">
      <dgm:prSet presAssocID="{1CB442CE-EDEF-4CD9-AC29-ED7CEF32460A}" presName="negativeSpace" presStyleCnt="0"/>
      <dgm:spPr/>
    </dgm:pt>
    <dgm:pt modelId="{E3DFE1E4-885A-4439-AA39-EDB14B1AE745}" type="pres">
      <dgm:prSet presAssocID="{1CB442CE-EDEF-4CD9-AC29-ED7CEF32460A}" presName="childText" presStyleLbl="conFgAcc1" presStyleIdx="3" presStyleCnt="9">
        <dgm:presLayoutVars>
          <dgm:bulletEnabled val="1"/>
        </dgm:presLayoutVars>
      </dgm:prSet>
      <dgm:spPr/>
    </dgm:pt>
    <dgm:pt modelId="{7F138BDC-2ED1-47EC-9ED1-794FCA803160}" type="pres">
      <dgm:prSet presAssocID="{3C10B718-9161-4412-9100-181076FDEAF4}" presName="spaceBetweenRectangles" presStyleCnt="0"/>
      <dgm:spPr/>
    </dgm:pt>
    <dgm:pt modelId="{554B157A-F834-4752-992C-D8F4E013146F}" type="pres">
      <dgm:prSet presAssocID="{9558AD6C-577B-4C3D-8A4D-132E3EBD33CE}" presName="parentLin" presStyleCnt="0"/>
      <dgm:spPr/>
    </dgm:pt>
    <dgm:pt modelId="{248C05E4-5AA0-4874-9A83-277796B3A306}" type="pres">
      <dgm:prSet presAssocID="{9558AD6C-577B-4C3D-8A4D-132E3EBD33CE}" presName="parentLeftMargin" presStyleLbl="node1" presStyleIdx="3" presStyleCnt="9"/>
      <dgm:spPr/>
      <dgm:t>
        <a:bodyPr/>
        <a:lstStyle/>
        <a:p>
          <a:endParaRPr lang="es-CO"/>
        </a:p>
      </dgm:t>
    </dgm:pt>
    <dgm:pt modelId="{A899B2C5-8400-43D7-AA03-0D27FFE2FF16}" type="pres">
      <dgm:prSet presAssocID="{9558AD6C-577B-4C3D-8A4D-132E3EBD33CE}" presName="parentText" presStyleLbl="node1" presStyleIdx="4" presStyleCnt="9" custScaleX="135918">
        <dgm:presLayoutVars>
          <dgm:chMax val="0"/>
          <dgm:bulletEnabled val="1"/>
        </dgm:presLayoutVars>
      </dgm:prSet>
      <dgm:spPr/>
      <dgm:t>
        <a:bodyPr/>
        <a:lstStyle/>
        <a:p>
          <a:endParaRPr lang="es-CO"/>
        </a:p>
      </dgm:t>
    </dgm:pt>
    <dgm:pt modelId="{DBCCC215-CD71-4551-A8B6-5618CFFA88C6}" type="pres">
      <dgm:prSet presAssocID="{9558AD6C-577B-4C3D-8A4D-132E3EBD33CE}" presName="negativeSpace" presStyleCnt="0"/>
      <dgm:spPr/>
    </dgm:pt>
    <dgm:pt modelId="{3224384C-63D6-411F-9558-2CD55A3AD610}" type="pres">
      <dgm:prSet presAssocID="{9558AD6C-577B-4C3D-8A4D-132E3EBD33CE}" presName="childText" presStyleLbl="conFgAcc1" presStyleIdx="4" presStyleCnt="9">
        <dgm:presLayoutVars>
          <dgm:bulletEnabled val="1"/>
        </dgm:presLayoutVars>
      </dgm:prSet>
      <dgm:spPr/>
    </dgm:pt>
    <dgm:pt modelId="{8EDD937F-B104-4E37-B00B-DEDFC8F89B42}" type="pres">
      <dgm:prSet presAssocID="{77DD7104-A6A9-4416-8C76-43CFC0C86290}" presName="spaceBetweenRectangles" presStyleCnt="0"/>
      <dgm:spPr/>
    </dgm:pt>
    <dgm:pt modelId="{8FE25C89-B55C-43BF-80A2-A5DDC2854E57}" type="pres">
      <dgm:prSet presAssocID="{3130C8AA-5A46-4DA1-B0AC-468AFC6C5054}" presName="parentLin" presStyleCnt="0"/>
      <dgm:spPr/>
    </dgm:pt>
    <dgm:pt modelId="{7C7F478F-761F-49FD-9FDA-CD818CA856EC}" type="pres">
      <dgm:prSet presAssocID="{3130C8AA-5A46-4DA1-B0AC-468AFC6C5054}" presName="parentLeftMargin" presStyleLbl="node1" presStyleIdx="4" presStyleCnt="9"/>
      <dgm:spPr/>
      <dgm:t>
        <a:bodyPr/>
        <a:lstStyle/>
        <a:p>
          <a:endParaRPr lang="es-CO"/>
        </a:p>
      </dgm:t>
    </dgm:pt>
    <dgm:pt modelId="{6435EAAD-8223-422F-919E-74DBA3EB311A}" type="pres">
      <dgm:prSet presAssocID="{3130C8AA-5A46-4DA1-B0AC-468AFC6C5054}" presName="parentText" presStyleLbl="node1" presStyleIdx="5" presStyleCnt="9" custScaleX="135918">
        <dgm:presLayoutVars>
          <dgm:chMax val="0"/>
          <dgm:bulletEnabled val="1"/>
        </dgm:presLayoutVars>
      </dgm:prSet>
      <dgm:spPr/>
      <dgm:t>
        <a:bodyPr/>
        <a:lstStyle/>
        <a:p>
          <a:endParaRPr lang="es-CO"/>
        </a:p>
      </dgm:t>
    </dgm:pt>
    <dgm:pt modelId="{74C15217-91D7-4211-95E8-B5199962E46B}" type="pres">
      <dgm:prSet presAssocID="{3130C8AA-5A46-4DA1-B0AC-468AFC6C5054}" presName="negativeSpace" presStyleCnt="0"/>
      <dgm:spPr/>
    </dgm:pt>
    <dgm:pt modelId="{24B3561C-E88B-48E5-8EBF-7DF9A7B12087}" type="pres">
      <dgm:prSet presAssocID="{3130C8AA-5A46-4DA1-B0AC-468AFC6C5054}" presName="childText" presStyleLbl="conFgAcc1" presStyleIdx="5" presStyleCnt="9">
        <dgm:presLayoutVars>
          <dgm:bulletEnabled val="1"/>
        </dgm:presLayoutVars>
      </dgm:prSet>
      <dgm:spPr/>
    </dgm:pt>
    <dgm:pt modelId="{5E1670E9-4CA6-4D08-8416-891E93BF428D}" type="pres">
      <dgm:prSet presAssocID="{8E7BBB7F-8FFD-423A-91C6-081F1F1CA974}" presName="spaceBetweenRectangles" presStyleCnt="0"/>
      <dgm:spPr/>
    </dgm:pt>
    <dgm:pt modelId="{55A89F2F-1C7A-4B6A-A0F2-6C6CA88FE4D4}" type="pres">
      <dgm:prSet presAssocID="{CB98854A-61EB-443E-B6F3-12E5E6CEDC11}" presName="parentLin" presStyleCnt="0"/>
      <dgm:spPr/>
    </dgm:pt>
    <dgm:pt modelId="{B4C5D512-460D-4549-87A5-6DE44306058F}" type="pres">
      <dgm:prSet presAssocID="{CB98854A-61EB-443E-B6F3-12E5E6CEDC11}" presName="parentLeftMargin" presStyleLbl="node1" presStyleIdx="5" presStyleCnt="9"/>
      <dgm:spPr/>
      <dgm:t>
        <a:bodyPr/>
        <a:lstStyle/>
        <a:p>
          <a:endParaRPr lang="es-CO"/>
        </a:p>
      </dgm:t>
    </dgm:pt>
    <dgm:pt modelId="{4F7B5FAF-91F1-4ADA-A21E-1CFB70A7043E}" type="pres">
      <dgm:prSet presAssocID="{CB98854A-61EB-443E-B6F3-12E5E6CEDC11}" presName="parentText" presStyleLbl="node1" presStyleIdx="6" presStyleCnt="9" custScaleX="135918">
        <dgm:presLayoutVars>
          <dgm:chMax val="0"/>
          <dgm:bulletEnabled val="1"/>
        </dgm:presLayoutVars>
      </dgm:prSet>
      <dgm:spPr/>
      <dgm:t>
        <a:bodyPr/>
        <a:lstStyle/>
        <a:p>
          <a:endParaRPr lang="es-CO"/>
        </a:p>
      </dgm:t>
    </dgm:pt>
    <dgm:pt modelId="{59F326F4-EF10-45E7-A3F2-43FE0ED873C7}" type="pres">
      <dgm:prSet presAssocID="{CB98854A-61EB-443E-B6F3-12E5E6CEDC11}" presName="negativeSpace" presStyleCnt="0"/>
      <dgm:spPr/>
    </dgm:pt>
    <dgm:pt modelId="{D2681FE1-9792-48AD-94E3-AE43933FE787}" type="pres">
      <dgm:prSet presAssocID="{CB98854A-61EB-443E-B6F3-12E5E6CEDC11}" presName="childText" presStyleLbl="conFgAcc1" presStyleIdx="6" presStyleCnt="9">
        <dgm:presLayoutVars>
          <dgm:bulletEnabled val="1"/>
        </dgm:presLayoutVars>
      </dgm:prSet>
      <dgm:spPr/>
    </dgm:pt>
    <dgm:pt modelId="{8C9EB54A-F461-4833-9F9F-BB2D1F035BBF}" type="pres">
      <dgm:prSet presAssocID="{80E8BE64-9AE4-4E0D-9F91-03F7098B0A9B}" presName="spaceBetweenRectangles" presStyleCnt="0"/>
      <dgm:spPr/>
    </dgm:pt>
    <dgm:pt modelId="{4A0B90E3-9E21-4D2F-8F9A-8655A44D5DBA}" type="pres">
      <dgm:prSet presAssocID="{DBEB61D5-8CAF-4D34-BC25-25FDF220783F}" presName="parentLin" presStyleCnt="0"/>
      <dgm:spPr/>
    </dgm:pt>
    <dgm:pt modelId="{101A6D93-EFAF-4F64-9DD0-2D2440B6C49A}" type="pres">
      <dgm:prSet presAssocID="{DBEB61D5-8CAF-4D34-BC25-25FDF220783F}" presName="parentLeftMargin" presStyleLbl="node1" presStyleIdx="6" presStyleCnt="9"/>
      <dgm:spPr/>
      <dgm:t>
        <a:bodyPr/>
        <a:lstStyle/>
        <a:p>
          <a:endParaRPr lang="es-CO"/>
        </a:p>
      </dgm:t>
    </dgm:pt>
    <dgm:pt modelId="{483D8D51-7563-4F38-9721-AA96704AC611}" type="pres">
      <dgm:prSet presAssocID="{DBEB61D5-8CAF-4D34-BC25-25FDF220783F}" presName="parentText" presStyleLbl="node1" presStyleIdx="7" presStyleCnt="9" custScaleX="135918">
        <dgm:presLayoutVars>
          <dgm:chMax val="0"/>
          <dgm:bulletEnabled val="1"/>
        </dgm:presLayoutVars>
      </dgm:prSet>
      <dgm:spPr/>
      <dgm:t>
        <a:bodyPr/>
        <a:lstStyle/>
        <a:p>
          <a:endParaRPr lang="es-CO"/>
        </a:p>
      </dgm:t>
    </dgm:pt>
    <dgm:pt modelId="{E184BEFA-D1DD-4FD8-88A5-C7DA75E1F146}" type="pres">
      <dgm:prSet presAssocID="{DBEB61D5-8CAF-4D34-BC25-25FDF220783F}" presName="negativeSpace" presStyleCnt="0"/>
      <dgm:spPr/>
    </dgm:pt>
    <dgm:pt modelId="{128C3F8D-A3D8-4733-A586-389CBFD2BEC6}" type="pres">
      <dgm:prSet presAssocID="{DBEB61D5-8CAF-4D34-BC25-25FDF220783F}" presName="childText" presStyleLbl="conFgAcc1" presStyleIdx="7" presStyleCnt="9">
        <dgm:presLayoutVars>
          <dgm:bulletEnabled val="1"/>
        </dgm:presLayoutVars>
      </dgm:prSet>
      <dgm:spPr/>
    </dgm:pt>
    <dgm:pt modelId="{AE5492EE-836C-46B0-97C4-2D1F4E19C6AC}" type="pres">
      <dgm:prSet presAssocID="{810AB250-C9C2-44CA-8B43-FCF33413B8EA}" presName="spaceBetweenRectangles" presStyleCnt="0"/>
      <dgm:spPr/>
    </dgm:pt>
    <dgm:pt modelId="{1F1B4795-4ACB-474D-8B88-59EF549F29BB}" type="pres">
      <dgm:prSet presAssocID="{45BDAC99-182E-4D17-B084-71D0BF9A4D7C}" presName="parentLin" presStyleCnt="0"/>
      <dgm:spPr/>
    </dgm:pt>
    <dgm:pt modelId="{B71625BA-386C-4CC4-85FC-4F035443A889}" type="pres">
      <dgm:prSet presAssocID="{45BDAC99-182E-4D17-B084-71D0BF9A4D7C}" presName="parentLeftMargin" presStyleLbl="node1" presStyleIdx="7" presStyleCnt="9"/>
      <dgm:spPr/>
      <dgm:t>
        <a:bodyPr/>
        <a:lstStyle/>
        <a:p>
          <a:endParaRPr lang="es-CO"/>
        </a:p>
      </dgm:t>
    </dgm:pt>
    <dgm:pt modelId="{8BF9D18B-8C4B-4E69-9C67-9C51F533365A}" type="pres">
      <dgm:prSet presAssocID="{45BDAC99-182E-4D17-B084-71D0BF9A4D7C}" presName="parentText" presStyleLbl="node1" presStyleIdx="8" presStyleCnt="9" custScaleX="135918">
        <dgm:presLayoutVars>
          <dgm:chMax val="0"/>
          <dgm:bulletEnabled val="1"/>
        </dgm:presLayoutVars>
      </dgm:prSet>
      <dgm:spPr/>
      <dgm:t>
        <a:bodyPr/>
        <a:lstStyle/>
        <a:p>
          <a:endParaRPr lang="es-CO"/>
        </a:p>
      </dgm:t>
    </dgm:pt>
    <dgm:pt modelId="{147A76F1-724A-4BCB-90BB-59E540B15885}" type="pres">
      <dgm:prSet presAssocID="{45BDAC99-182E-4D17-B084-71D0BF9A4D7C}" presName="negativeSpace" presStyleCnt="0"/>
      <dgm:spPr/>
    </dgm:pt>
    <dgm:pt modelId="{5DF143B5-75AE-4111-9AF4-D97C697BA80A}" type="pres">
      <dgm:prSet presAssocID="{45BDAC99-182E-4D17-B084-71D0BF9A4D7C}" presName="childText" presStyleLbl="conFgAcc1" presStyleIdx="8" presStyleCnt="9">
        <dgm:presLayoutVars>
          <dgm:bulletEnabled val="1"/>
        </dgm:presLayoutVars>
      </dgm:prSet>
      <dgm:spPr/>
    </dgm:pt>
  </dgm:ptLst>
  <dgm:cxnLst>
    <dgm:cxn modelId="{A742534A-1ED7-43E8-AB31-561FDF019D81}" type="presOf" srcId="{1CB442CE-EDEF-4CD9-AC29-ED7CEF32460A}" destId="{EB7FFB1D-DA88-4E44-BD7C-BD596F009FE1}" srcOrd="1" destOrd="0" presId="urn:microsoft.com/office/officeart/2005/8/layout/list1"/>
    <dgm:cxn modelId="{E5C5CC7F-B536-4CEF-8E89-47A2A0B92B8E}" type="presOf" srcId="{DBEB61D5-8CAF-4D34-BC25-25FDF220783F}" destId="{101A6D93-EFAF-4F64-9DD0-2D2440B6C49A}" srcOrd="0" destOrd="0" presId="urn:microsoft.com/office/officeart/2005/8/layout/list1"/>
    <dgm:cxn modelId="{D0954BC8-81A0-4E28-A388-FA807B1D231F}" srcId="{EA79268B-4CC6-48DF-A4A8-198CBD92EB62}" destId="{CB98854A-61EB-443E-B6F3-12E5E6CEDC11}" srcOrd="6" destOrd="0" parTransId="{573B30F2-CB1D-4E68-9DB7-9987721609F6}" sibTransId="{80E8BE64-9AE4-4E0D-9F91-03F7098B0A9B}"/>
    <dgm:cxn modelId="{DC58D2AD-0B6E-4FF6-84AB-37E785F233FE}" type="presOf" srcId="{1CB442CE-EDEF-4CD9-AC29-ED7CEF32460A}" destId="{F188D899-EE36-496F-A085-070D3D35D2DC}" srcOrd="0" destOrd="0" presId="urn:microsoft.com/office/officeart/2005/8/layout/list1"/>
    <dgm:cxn modelId="{9A4D1DEB-042C-4E96-9B07-66C2F764FDA9}" srcId="{EA79268B-4CC6-48DF-A4A8-198CBD92EB62}" destId="{DBEB61D5-8CAF-4D34-BC25-25FDF220783F}" srcOrd="7" destOrd="0" parTransId="{1D0BF683-09CF-4297-BF9E-C82DA7E1836C}" sibTransId="{810AB250-C9C2-44CA-8B43-FCF33413B8EA}"/>
    <dgm:cxn modelId="{4237B598-8942-4BC5-BB65-F2AF5481F69E}" type="presOf" srcId="{3130C8AA-5A46-4DA1-B0AC-468AFC6C5054}" destId="{6435EAAD-8223-422F-919E-74DBA3EB311A}" srcOrd="1" destOrd="0" presId="urn:microsoft.com/office/officeart/2005/8/layout/list1"/>
    <dgm:cxn modelId="{BC69EC2C-E05B-4698-AB46-8A651FB3D961}" type="presOf" srcId="{9558AD6C-577B-4C3D-8A4D-132E3EBD33CE}" destId="{248C05E4-5AA0-4874-9A83-277796B3A306}" srcOrd="0" destOrd="0" presId="urn:microsoft.com/office/officeart/2005/8/layout/list1"/>
    <dgm:cxn modelId="{D0F1F03A-2AAE-4D44-A916-26F964749206}" type="presOf" srcId="{DBEB61D5-8CAF-4D34-BC25-25FDF220783F}" destId="{483D8D51-7563-4F38-9721-AA96704AC611}" srcOrd="1" destOrd="0" presId="urn:microsoft.com/office/officeart/2005/8/layout/list1"/>
    <dgm:cxn modelId="{BE03B1FF-6BBD-4EA5-A7C2-8A1380D68900}" type="presOf" srcId="{59484288-5889-483B-B2F9-7E1CF8A5C330}" destId="{9F36D415-EA0A-4BB0-B576-5377E76747B8}" srcOrd="0" destOrd="0" presId="urn:microsoft.com/office/officeart/2005/8/layout/list1"/>
    <dgm:cxn modelId="{EE0B23A0-D5B6-4037-9D0A-2F607949E543}" type="presOf" srcId="{CB98854A-61EB-443E-B6F3-12E5E6CEDC11}" destId="{4F7B5FAF-91F1-4ADA-A21E-1CFB70A7043E}" srcOrd="1" destOrd="0" presId="urn:microsoft.com/office/officeart/2005/8/layout/list1"/>
    <dgm:cxn modelId="{64567E75-DE19-42DC-B8F3-BB4ECA1E9D75}" srcId="{EA79268B-4CC6-48DF-A4A8-198CBD92EB62}" destId="{5AD33C68-68CE-43C1-92A5-6884F1301594}" srcOrd="2" destOrd="0" parTransId="{3BCBE7B1-D1D2-425F-855F-919A9F7690F1}" sibTransId="{DD95BF9D-34BA-4B4C-A68F-67177B61DC5E}"/>
    <dgm:cxn modelId="{F6BE13A2-B3F0-4EFD-B973-453A40850E15}" type="presOf" srcId="{59484288-5889-483B-B2F9-7E1CF8A5C330}" destId="{CDDD542F-0BDF-4705-B1D8-09476C679382}" srcOrd="1" destOrd="0" presId="urn:microsoft.com/office/officeart/2005/8/layout/list1"/>
    <dgm:cxn modelId="{554AC4B3-EBE5-4735-B9C3-462B6E0D1005}" type="presOf" srcId="{9558AD6C-577B-4C3D-8A4D-132E3EBD33CE}" destId="{A899B2C5-8400-43D7-AA03-0D27FFE2FF16}" srcOrd="1" destOrd="0" presId="urn:microsoft.com/office/officeart/2005/8/layout/list1"/>
    <dgm:cxn modelId="{6D9E3AE9-6AEA-485B-97CA-07488BD0282D}" type="presOf" srcId="{5AD33C68-68CE-43C1-92A5-6884F1301594}" destId="{073D950F-8253-4ACE-AED8-6311A1CC8A57}" srcOrd="0" destOrd="0" presId="urn:microsoft.com/office/officeart/2005/8/layout/list1"/>
    <dgm:cxn modelId="{25575C67-3AE1-4E31-940D-902BD893DCD8}" type="presOf" srcId="{45BDAC99-182E-4D17-B084-71D0BF9A4D7C}" destId="{B71625BA-386C-4CC4-85FC-4F035443A889}" srcOrd="0" destOrd="0" presId="urn:microsoft.com/office/officeart/2005/8/layout/list1"/>
    <dgm:cxn modelId="{315EA147-925A-4FB5-8A0F-40BEAA15AE16}" type="presOf" srcId="{EA79268B-4CC6-48DF-A4A8-198CBD92EB62}" destId="{5E10E0AE-60CF-46C1-9EFB-80678DC41E1F}" srcOrd="0" destOrd="0" presId="urn:microsoft.com/office/officeart/2005/8/layout/list1"/>
    <dgm:cxn modelId="{33629181-B347-4CE9-8730-C90EA16BD37B}" type="presOf" srcId="{3130C8AA-5A46-4DA1-B0AC-468AFC6C5054}" destId="{7C7F478F-761F-49FD-9FDA-CD818CA856EC}" srcOrd="0" destOrd="0" presId="urn:microsoft.com/office/officeart/2005/8/layout/list1"/>
    <dgm:cxn modelId="{3D4405B1-0717-4254-A923-3C35E0A3C1C5}" type="presOf" srcId="{CB98854A-61EB-443E-B6F3-12E5E6CEDC11}" destId="{B4C5D512-460D-4549-87A5-6DE44306058F}" srcOrd="0" destOrd="0" presId="urn:microsoft.com/office/officeart/2005/8/layout/list1"/>
    <dgm:cxn modelId="{2C07F2F5-F024-4215-A331-17CA09BC767C}" srcId="{EA79268B-4CC6-48DF-A4A8-198CBD92EB62}" destId="{1CB442CE-EDEF-4CD9-AC29-ED7CEF32460A}" srcOrd="3" destOrd="0" parTransId="{77B7F57B-8DE5-45FE-867E-9246C04AB697}" sibTransId="{3C10B718-9161-4412-9100-181076FDEAF4}"/>
    <dgm:cxn modelId="{6F253A2A-A751-4F0F-81FC-895D6B8AA884}" type="presOf" srcId="{49E4CB2C-4D10-4096-A070-FC06C6A1D2E6}" destId="{11311F1C-1357-480C-873C-3117FB1E264D}" srcOrd="1" destOrd="0" presId="urn:microsoft.com/office/officeart/2005/8/layout/list1"/>
    <dgm:cxn modelId="{6C3CEAFF-9333-447D-94F7-659232AD38EF}" type="presOf" srcId="{49E4CB2C-4D10-4096-A070-FC06C6A1D2E6}" destId="{3FDF437F-ED22-4D10-8772-9B129789712C}" srcOrd="0" destOrd="0" presId="urn:microsoft.com/office/officeart/2005/8/layout/list1"/>
    <dgm:cxn modelId="{4416A025-DE25-4A64-8122-66A7C29DCE2C}" srcId="{EA79268B-4CC6-48DF-A4A8-198CBD92EB62}" destId="{45BDAC99-182E-4D17-B084-71D0BF9A4D7C}" srcOrd="8" destOrd="0" parTransId="{F6BBE9A0-BA94-491A-B432-EE7C5D533C05}" sibTransId="{9E34D3C5-A32A-4FDA-8855-D32BDAB7D71F}"/>
    <dgm:cxn modelId="{4B1F524F-C645-46E9-A297-BC23DA576182}" type="presOf" srcId="{5AD33C68-68CE-43C1-92A5-6884F1301594}" destId="{BC05CE11-62BE-4336-BF5B-7C78A923F581}" srcOrd="1" destOrd="0" presId="urn:microsoft.com/office/officeart/2005/8/layout/list1"/>
    <dgm:cxn modelId="{617EAC80-6E1F-419C-9A29-8BB25A351FF1}" srcId="{EA79268B-4CC6-48DF-A4A8-198CBD92EB62}" destId="{49E4CB2C-4D10-4096-A070-FC06C6A1D2E6}" srcOrd="1" destOrd="0" parTransId="{2F0A2ABE-4B04-4757-843D-859976987B1A}" sibTransId="{714F6F67-0171-40FA-8681-3B391C8367E2}"/>
    <dgm:cxn modelId="{376BF362-9052-49B4-AF94-E6DF2620C359}" srcId="{EA79268B-4CC6-48DF-A4A8-198CBD92EB62}" destId="{9558AD6C-577B-4C3D-8A4D-132E3EBD33CE}" srcOrd="4" destOrd="0" parTransId="{3034F789-D3FD-4554-9466-3D546CD0042C}" sibTransId="{77DD7104-A6A9-4416-8C76-43CFC0C86290}"/>
    <dgm:cxn modelId="{21FAA35E-504E-42AA-9068-AB6698909CDF}" type="presOf" srcId="{45BDAC99-182E-4D17-B084-71D0BF9A4D7C}" destId="{8BF9D18B-8C4B-4E69-9C67-9C51F533365A}" srcOrd="1" destOrd="0" presId="urn:microsoft.com/office/officeart/2005/8/layout/list1"/>
    <dgm:cxn modelId="{AE755D07-74FB-478A-9049-78BF9683BDB1}" srcId="{EA79268B-4CC6-48DF-A4A8-198CBD92EB62}" destId="{3130C8AA-5A46-4DA1-B0AC-468AFC6C5054}" srcOrd="5" destOrd="0" parTransId="{4522F0FE-C775-4303-B5CA-CBA668F50C65}" sibTransId="{8E7BBB7F-8FFD-423A-91C6-081F1F1CA974}"/>
    <dgm:cxn modelId="{1ABD1803-DAEF-49CB-A5D8-49266EF2A3B6}" srcId="{EA79268B-4CC6-48DF-A4A8-198CBD92EB62}" destId="{59484288-5889-483B-B2F9-7E1CF8A5C330}" srcOrd="0" destOrd="0" parTransId="{13B1FEE9-90B6-4446-B15B-467BC07EE3A9}" sibTransId="{0F847229-58D3-4B97-98F8-A579E0ED3EF8}"/>
    <dgm:cxn modelId="{92A628E7-A611-45C8-B690-1295C22EBE79}" type="presParOf" srcId="{5E10E0AE-60CF-46C1-9EFB-80678DC41E1F}" destId="{BB69D0EE-80CF-47DC-98BF-6C033A1C5876}" srcOrd="0" destOrd="0" presId="urn:microsoft.com/office/officeart/2005/8/layout/list1"/>
    <dgm:cxn modelId="{D208FA64-39DA-4C92-82C3-DC7C72922840}" type="presParOf" srcId="{BB69D0EE-80CF-47DC-98BF-6C033A1C5876}" destId="{9F36D415-EA0A-4BB0-B576-5377E76747B8}" srcOrd="0" destOrd="0" presId="urn:microsoft.com/office/officeart/2005/8/layout/list1"/>
    <dgm:cxn modelId="{C50C7902-3669-4793-B18B-453AD3E5D82A}" type="presParOf" srcId="{BB69D0EE-80CF-47DC-98BF-6C033A1C5876}" destId="{CDDD542F-0BDF-4705-B1D8-09476C679382}" srcOrd="1" destOrd="0" presId="urn:microsoft.com/office/officeart/2005/8/layout/list1"/>
    <dgm:cxn modelId="{B56B6E72-C6F1-40B7-9951-5F2323EE671D}" type="presParOf" srcId="{5E10E0AE-60CF-46C1-9EFB-80678DC41E1F}" destId="{47B1FFBC-8291-4BDC-A1DF-78AB0C4F1A91}" srcOrd="1" destOrd="0" presId="urn:microsoft.com/office/officeart/2005/8/layout/list1"/>
    <dgm:cxn modelId="{28B97C85-690F-42F1-88AA-23C4EAD9CFBA}" type="presParOf" srcId="{5E10E0AE-60CF-46C1-9EFB-80678DC41E1F}" destId="{ACDECBC9-4863-4802-A829-68BF86B73A81}" srcOrd="2" destOrd="0" presId="urn:microsoft.com/office/officeart/2005/8/layout/list1"/>
    <dgm:cxn modelId="{1C193EC1-5FBB-4396-86EF-0D8D43308583}" type="presParOf" srcId="{5E10E0AE-60CF-46C1-9EFB-80678DC41E1F}" destId="{20ECA389-9ECD-4DF9-A40C-5619746C6600}" srcOrd="3" destOrd="0" presId="urn:microsoft.com/office/officeart/2005/8/layout/list1"/>
    <dgm:cxn modelId="{469026E4-268E-4184-BC3F-E3E5FCB65149}" type="presParOf" srcId="{5E10E0AE-60CF-46C1-9EFB-80678DC41E1F}" destId="{E84D5385-128D-4DDD-AF70-A6FA3E9DD4A8}" srcOrd="4" destOrd="0" presId="urn:microsoft.com/office/officeart/2005/8/layout/list1"/>
    <dgm:cxn modelId="{CC9FF66D-604F-4C0D-875F-C1BA73499E1A}" type="presParOf" srcId="{E84D5385-128D-4DDD-AF70-A6FA3E9DD4A8}" destId="{3FDF437F-ED22-4D10-8772-9B129789712C}" srcOrd="0" destOrd="0" presId="urn:microsoft.com/office/officeart/2005/8/layout/list1"/>
    <dgm:cxn modelId="{9543575A-1563-428F-A833-5CEB8D3DFCE4}" type="presParOf" srcId="{E84D5385-128D-4DDD-AF70-A6FA3E9DD4A8}" destId="{11311F1C-1357-480C-873C-3117FB1E264D}" srcOrd="1" destOrd="0" presId="urn:microsoft.com/office/officeart/2005/8/layout/list1"/>
    <dgm:cxn modelId="{08082D09-FE03-471D-A654-8A953909FC8C}" type="presParOf" srcId="{5E10E0AE-60CF-46C1-9EFB-80678DC41E1F}" destId="{D1C2585D-5D5A-4E73-9C08-2A7E822676D3}" srcOrd="5" destOrd="0" presId="urn:microsoft.com/office/officeart/2005/8/layout/list1"/>
    <dgm:cxn modelId="{C09D1B93-7723-40D6-BFC1-985A1C03A086}" type="presParOf" srcId="{5E10E0AE-60CF-46C1-9EFB-80678DC41E1F}" destId="{6CB9064E-69E0-4740-A2A6-EEDE33F35426}" srcOrd="6" destOrd="0" presId="urn:microsoft.com/office/officeart/2005/8/layout/list1"/>
    <dgm:cxn modelId="{0AF8AC79-E9ED-4843-9A0A-7EAE1B739051}" type="presParOf" srcId="{5E10E0AE-60CF-46C1-9EFB-80678DC41E1F}" destId="{0A0F83E0-AAE3-494C-A91D-DF76410FAE1F}" srcOrd="7" destOrd="0" presId="urn:microsoft.com/office/officeart/2005/8/layout/list1"/>
    <dgm:cxn modelId="{659658BE-A48E-41FF-B2E9-16DF59D53AA1}" type="presParOf" srcId="{5E10E0AE-60CF-46C1-9EFB-80678DC41E1F}" destId="{8B73B28F-C34C-4A00-A25B-A2262C560C42}" srcOrd="8" destOrd="0" presId="urn:microsoft.com/office/officeart/2005/8/layout/list1"/>
    <dgm:cxn modelId="{B421699F-4C3A-488F-8C28-78D3A8D7240B}" type="presParOf" srcId="{8B73B28F-C34C-4A00-A25B-A2262C560C42}" destId="{073D950F-8253-4ACE-AED8-6311A1CC8A57}" srcOrd="0" destOrd="0" presId="urn:microsoft.com/office/officeart/2005/8/layout/list1"/>
    <dgm:cxn modelId="{0593F5ED-1FF0-4540-B288-63A622DDA6C3}" type="presParOf" srcId="{8B73B28F-C34C-4A00-A25B-A2262C560C42}" destId="{BC05CE11-62BE-4336-BF5B-7C78A923F581}" srcOrd="1" destOrd="0" presId="urn:microsoft.com/office/officeart/2005/8/layout/list1"/>
    <dgm:cxn modelId="{F5752856-A5AC-4FAF-87CC-4E3AE473FAA2}" type="presParOf" srcId="{5E10E0AE-60CF-46C1-9EFB-80678DC41E1F}" destId="{53C53DF3-D759-4B79-9124-E00863AA653B}" srcOrd="9" destOrd="0" presId="urn:microsoft.com/office/officeart/2005/8/layout/list1"/>
    <dgm:cxn modelId="{FE187D52-2C1D-4C36-8A78-1D428DFA1CA4}" type="presParOf" srcId="{5E10E0AE-60CF-46C1-9EFB-80678DC41E1F}" destId="{D7FA2A33-162F-4AC6-BC37-3E612B1F7E69}" srcOrd="10" destOrd="0" presId="urn:microsoft.com/office/officeart/2005/8/layout/list1"/>
    <dgm:cxn modelId="{84922415-3A88-4C41-8E11-EB044FF73C85}" type="presParOf" srcId="{5E10E0AE-60CF-46C1-9EFB-80678DC41E1F}" destId="{7E677542-E317-4049-A6ED-60288A282FC8}" srcOrd="11" destOrd="0" presId="urn:microsoft.com/office/officeart/2005/8/layout/list1"/>
    <dgm:cxn modelId="{1DC49649-3DC2-482D-B128-6E47D1F7C438}" type="presParOf" srcId="{5E10E0AE-60CF-46C1-9EFB-80678DC41E1F}" destId="{81ABFC08-323C-410B-952D-804A62091D4F}" srcOrd="12" destOrd="0" presId="urn:microsoft.com/office/officeart/2005/8/layout/list1"/>
    <dgm:cxn modelId="{9913F9D6-9BBD-4773-B62A-781087444B4B}" type="presParOf" srcId="{81ABFC08-323C-410B-952D-804A62091D4F}" destId="{F188D899-EE36-496F-A085-070D3D35D2DC}" srcOrd="0" destOrd="0" presId="urn:microsoft.com/office/officeart/2005/8/layout/list1"/>
    <dgm:cxn modelId="{3B62CC1F-978A-4659-8B75-19ADFB91692C}" type="presParOf" srcId="{81ABFC08-323C-410B-952D-804A62091D4F}" destId="{EB7FFB1D-DA88-4E44-BD7C-BD596F009FE1}" srcOrd="1" destOrd="0" presId="urn:microsoft.com/office/officeart/2005/8/layout/list1"/>
    <dgm:cxn modelId="{19921E37-CF01-47DC-82B1-397591E3B226}" type="presParOf" srcId="{5E10E0AE-60CF-46C1-9EFB-80678DC41E1F}" destId="{44DE2B57-6F63-4CCC-89FD-F79699C6C679}" srcOrd="13" destOrd="0" presId="urn:microsoft.com/office/officeart/2005/8/layout/list1"/>
    <dgm:cxn modelId="{3DC641E2-4414-49F0-B623-DE0999749570}" type="presParOf" srcId="{5E10E0AE-60CF-46C1-9EFB-80678DC41E1F}" destId="{E3DFE1E4-885A-4439-AA39-EDB14B1AE745}" srcOrd="14" destOrd="0" presId="urn:microsoft.com/office/officeart/2005/8/layout/list1"/>
    <dgm:cxn modelId="{EE4AE10B-0E0F-49D2-9E00-F5F4E262D1F2}" type="presParOf" srcId="{5E10E0AE-60CF-46C1-9EFB-80678DC41E1F}" destId="{7F138BDC-2ED1-47EC-9ED1-794FCA803160}" srcOrd="15" destOrd="0" presId="urn:microsoft.com/office/officeart/2005/8/layout/list1"/>
    <dgm:cxn modelId="{1C56CCF4-6B85-459B-8B33-F801D855B6F0}" type="presParOf" srcId="{5E10E0AE-60CF-46C1-9EFB-80678DC41E1F}" destId="{554B157A-F834-4752-992C-D8F4E013146F}" srcOrd="16" destOrd="0" presId="urn:microsoft.com/office/officeart/2005/8/layout/list1"/>
    <dgm:cxn modelId="{C3D1F15A-63BF-47EA-871D-762DB78459FD}" type="presParOf" srcId="{554B157A-F834-4752-992C-D8F4E013146F}" destId="{248C05E4-5AA0-4874-9A83-277796B3A306}" srcOrd="0" destOrd="0" presId="urn:microsoft.com/office/officeart/2005/8/layout/list1"/>
    <dgm:cxn modelId="{E8504B50-BE6A-42B7-BA11-26ED52EE9A2E}" type="presParOf" srcId="{554B157A-F834-4752-992C-D8F4E013146F}" destId="{A899B2C5-8400-43D7-AA03-0D27FFE2FF16}" srcOrd="1" destOrd="0" presId="urn:microsoft.com/office/officeart/2005/8/layout/list1"/>
    <dgm:cxn modelId="{6FF2B4D8-5EFB-4858-8C44-974DF2AE8495}" type="presParOf" srcId="{5E10E0AE-60CF-46C1-9EFB-80678DC41E1F}" destId="{DBCCC215-CD71-4551-A8B6-5618CFFA88C6}" srcOrd="17" destOrd="0" presId="urn:microsoft.com/office/officeart/2005/8/layout/list1"/>
    <dgm:cxn modelId="{5D0746AA-4237-445A-92D0-7D09BC24AF90}" type="presParOf" srcId="{5E10E0AE-60CF-46C1-9EFB-80678DC41E1F}" destId="{3224384C-63D6-411F-9558-2CD55A3AD610}" srcOrd="18" destOrd="0" presId="urn:microsoft.com/office/officeart/2005/8/layout/list1"/>
    <dgm:cxn modelId="{98C05395-1B50-401D-9C4E-80B9FB3769D9}" type="presParOf" srcId="{5E10E0AE-60CF-46C1-9EFB-80678DC41E1F}" destId="{8EDD937F-B104-4E37-B00B-DEDFC8F89B42}" srcOrd="19" destOrd="0" presId="urn:microsoft.com/office/officeart/2005/8/layout/list1"/>
    <dgm:cxn modelId="{D12BBC9C-B2A1-4E60-AE8C-0B35FC7883A2}" type="presParOf" srcId="{5E10E0AE-60CF-46C1-9EFB-80678DC41E1F}" destId="{8FE25C89-B55C-43BF-80A2-A5DDC2854E57}" srcOrd="20" destOrd="0" presId="urn:microsoft.com/office/officeart/2005/8/layout/list1"/>
    <dgm:cxn modelId="{36814AEE-E206-4FF0-AB1B-0D30BBD1CE81}" type="presParOf" srcId="{8FE25C89-B55C-43BF-80A2-A5DDC2854E57}" destId="{7C7F478F-761F-49FD-9FDA-CD818CA856EC}" srcOrd="0" destOrd="0" presId="urn:microsoft.com/office/officeart/2005/8/layout/list1"/>
    <dgm:cxn modelId="{BBACA7CE-76EC-4989-8325-4CE23EF4F26C}" type="presParOf" srcId="{8FE25C89-B55C-43BF-80A2-A5DDC2854E57}" destId="{6435EAAD-8223-422F-919E-74DBA3EB311A}" srcOrd="1" destOrd="0" presId="urn:microsoft.com/office/officeart/2005/8/layout/list1"/>
    <dgm:cxn modelId="{66EA10CC-4184-48DE-94CA-EF199B819E03}" type="presParOf" srcId="{5E10E0AE-60CF-46C1-9EFB-80678DC41E1F}" destId="{74C15217-91D7-4211-95E8-B5199962E46B}" srcOrd="21" destOrd="0" presId="urn:microsoft.com/office/officeart/2005/8/layout/list1"/>
    <dgm:cxn modelId="{60BAE474-A84C-413C-927D-6BAE9A2EA7CF}" type="presParOf" srcId="{5E10E0AE-60CF-46C1-9EFB-80678DC41E1F}" destId="{24B3561C-E88B-48E5-8EBF-7DF9A7B12087}" srcOrd="22" destOrd="0" presId="urn:microsoft.com/office/officeart/2005/8/layout/list1"/>
    <dgm:cxn modelId="{967DEB03-4F12-4FDF-8F4F-B886F0028FBD}" type="presParOf" srcId="{5E10E0AE-60CF-46C1-9EFB-80678DC41E1F}" destId="{5E1670E9-4CA6-4D08-8416-891E93BF428D}" srcOrd="23" destOrd="0" presId="urn:microsoft.com/office/officeart/2005/8/layout/list1"/>
    <dgm:cxn modelId="{00869CE5-04AB-4129-AFD0-401F12093C2D}" type="presParOf" srcId="{5E10E0AE-60CF-46C1-9EFB-80678DC41E1F}" destId="{55A89F2F-1C7A-4B6A-A0F2-6C6CA88FE4D4}" srcOrd="24" destOrd="0" presId="urn:microsoft.com/office/officeart/2005/8/layout/list1"/>
    <dgm:cxn modelId="{193CB27F-13BB-480A-BB8A-395EB1A0CBDE}" type="presParOf" srcId="{55A89F2F-1C7A-4B6A-A0F2-6C6CA88FE4D4}" destId="{B4C5D512-460D-4549-87A5-6DE44306058F}" srcOrd="0" destOrd="0" presId="urn:microsoft.com/office/officeart/2005/8/layout/list1"/>
    <dgm:cxn modelId="{A974FFAD-79B2-48EB-8B01-4B203A612ED3}" type="presParOf" srcId="{55A89F2F-1C7A-4B6A-A0F2-6C6CA88FE4D4}" destId="{4F7B5FAF-91F1-4ADA-A21E-1CFB70A7043E}" srcOrd="1" destOrd="0" presId="urn:microsoft.com/office/officeart/2005/8/layout/list1"/>
    <dgm:cxn modelId="{CA0FF11D-1149-458C-B23D-36FA2AAE4BCD}" type="presParOf" srcId="{5E10E0AE-60CF-46C1-9EFB-80678DC41E1F}" destId="{59F326F4-EF10-45E7-A3F2-43FE0ED873C7}" srcOrd="25" destOrd="0" presId="urn:microsoft.com/office/officeart/2005/8/layout/list1"/>
    <dgm:cxn modelId="{C4B20D90-9345-4C29-9F99-93B466EAEE93}" type="presParOf" srcId="{5E10E0AE-60CF-46C1-9EFB-80678DC41E1F}" destId="{D2681FE1-9792-48AD-94E3-AE43933FE787}" srcOrd="26" destOrd="0" presId="urn:microsoft.com/office/officeart/2005/8/layout/list1"/>
    <dgm:cxn modelId="{2C4B5852-A1C1-40DD-88D6-62C20C607251}" type="presParOf" srcId="{5E10E0AE-60CF-46C1-9EFB-80678DC41E1F}" destId="{8C9EB54A-F461-4833-9F9F-BB2D1F035BBF}" srcOrd="27" destOrd="0" presId="urn:microsoft.com/office/officeart/2005/8/layout/list1"/>
    <dgm:cxn modelId="{71772F2D-374E-4619-B41B-2E12920E48DD}" type="presParOf" srcId="{5E10E0AE-60CF-46C1-9EFB-80678DC41E1F}" destId="{4A0B90E3-9E21-4D2F-8F9A-8655A44D5DBA}" srcOrd="28" destOrd="0" presId="urn:microsoft.com/office/officeart/2005/8/layout/list1"/>
    <dgm:cxn modelId="{05113545-A99E-4B7F-B0DF-BF503233AE78}" type="presParOf" srcId="{4A0B90E3-9E21-4D2F-8F9A-8655A44D5DBA}" destId="{101A6D93-EFAF-4F64-9DD0-2D2440B6C49A}" srcOrd="0" destOrd="0" presId="urn:microsoft.com/office/officeart/2005/8/layout/list1"/>
    <dgm:cxn modelId="{B5113EE4-E0B3-40ED-8161-4E474F1E13C0}" type="presParOf" srcId="{4A0B90E3-9E21-4D2F-8F9A-8655A44D5DBA}" destId="{483D8D51-7563-4F38-9721-AA96704AC611}" srcOrd="1" destOrd="0" presId="urn:microsoft.com/office/officeart/2005/8/layout/list1"/>
    <dgm:cxn modelId="{F4C29B4B-204C-45D7-A19E-8CBE3C9C749D}" type="presParOf" srcId="{5E10E0AE-60CF-46C1-9EFB-80678DC41E1F}" destId="{E184BEFA-D1DD-4FD8-88A5-C7DA75E1F146}" srcOrd="29" destOrd="0" presId="urn:microsoft.com/office/officeart/2005/8/layout/list1"/>
    <dgm:cxn modelId="{F5A85FFC-16B9-405D-872B-5B86F223DB5B}" type="presParOf" srcId="{5E10E0AE-60CF-46C1-9EFB-80678DC41E1F}" destId="{128C3F8D-A3D8-4733-A586-389CBFD2BEC6}" srcOrd="30" destOrd="0" presId="urn:microsoft.com/office/officeart/2005/8/layout/list1"/>
    <dgm:cxn modelId="{38FB37C3-2614-4455-9891-132FD92456FC}" type="presParOf" srcId="{5E10E0AE-60CF-46C1-9EFB-80678DC41E1F}" destId="{AE5492EE-836C-46B0-97C4-2D1F4E19C6AC}" srcOrd="31" destOrd="0" presId="urn:microsoft.com/office/officeart/2005/8/layout/list1"/>
    <dgm:cxn modelId="{02D12541-7ED8-4EA2-AD05-212F301444E4}" type="presParOf" srcId="{5E10E0AE-60CF-46C1-9EFB-80678DC41E1F}" destId="{1F1B4795-4ACB-474D-8B88-59EF549F29BB}" srcOrd="32" destOrd="0" presId="urn:microsoft.com/office/officeart/2005/8/layout/list1"/>
    <dgm:cxn modelId="{99884209-64FA-4B00-BCC9-CE6568843A7A}" type="presParOf" srcId="{1F1B4795-4ACB-474D-8B88-59EF549F29BB}" destId="{B71625BA-386C-4CC4-85FC-4F035443A889}" srcOrd="0" destOrd="0" presId="urn:microsoft.com/office/officeart/2005/8/layout/list1"/>
    <dgm:cxn modelId="{F5ED4A26-7D9F-4E53-9252-28F74E52FBF0}" type="presParOf" srcId="{1F1B4795-4ACB-474D-8B88-59EF549F29BB}" destId="{8BF9D18B-8C4B-4E69-9C67-9C51F533365A}" srcOrd="1" destOrd="0" presId="urn:microsoft.com/office/officeart/2005/8/layout/list1"/>
    <dgm:cxn modelId="{73CD5FDF-C156-42E4-BEE7-26E1081BE77B}" type="presParOf" srcId="{5E10E0AE-60CF-46C1-9EFB-80678DC41E1F}" destId="{147A76F1-724A-4BCB-90BB-59E540B15885}" srcOrd="33" destOrd="0" presId="urn:microsoft.com/office/officeart/2005/8/layout/list1"/>
    <dgm:cxn modelId="{74E3D125-8321-4830-97E3-E977D29CB579}" type="presParOf" srcId="{5E10E0AE-60CF-46C1-9EFB-80678DC41E1F}" destId="{5DF143B5-75AE-4111-9AF4-D97C697BA80A}" srcOrd="3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F3EE8C23-4714-4131-BA2F-2A9544D67B5E}"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s-CO"/>
        </a:p>
      </dgm:t>
    </dgm:pt>
    <dgm:pt modelId="{AF8428B7-4457-4D9B-8D80-51A3099B0A71}">
      <dgm:prSet phldrT="[Texto]" custT="1"/>
      <dgm:spPr/>
      <dgm:t>
        <a:bodyPr/>
        <a:lstStyle/>
        <a:p>
          <a:pPr algn="ctr"/>
          <a:endParaRPr lang="es-CO" sz="1400" b="1" dirty="0" smtClean="0"/>
        </a:p>
        <a:p>
          <a:pPr algn="ctr"/>
          <a:endParaRPr lang="es-CO" sz="1400" b="1" dirty="0" smtClean="0"/>
        </a:p>
        <a:p>
          <a:pPr algn="ctr"/>
          <a:r>
            <a:rPr lang="es-CO" sz="2000" b="1" dirty="0" smtClean="0"/>
            <a:t>ARTÍCULO 14</a:t>
          </a:r>
          <a:r>
            <a:rPr lang="es-CO" sz="2000" dirty="0" smtClean="0"/>
            <a:t>. </a:t>
          </a:r>
        </a:p>
        <a:p>
          <a:pPr algn="ctr"/>
          <a:endParaRPr lang="es-CO" sz="2000" dirty="0" smtClean="0"/>
        </a:p>
        <a:p>
          <a:pPr algn="ctr"/>
          <a:r>
            <a:rPr lang="es-CO" sz="2000" dirty="0" smtClean="0"/>
            <a:t>Las funciones del Consejo de Facultad son: </a:t>
          </a:r>
          <a:endParaRPr lang="es-CO" sz="2000" dirty="0"/>
        </a:p>
      </dgm:t>
    </dgm:pt>
    <dgm:pt modelId="{5B868AC8-E14F-4626-9053-8284FFFE29E8}" type="parTrans" cxnId="{03FC9E33-2B3A-4DE6-8C19-406D5D655546}">
      <dgm:prSet/>
      <dgm:spPr/>
      <dgm:t>
        <a:bodyPr/>
        <a:lstStyle/>
        <a:p>
          <a:endParaRPr lang="es-CO" sz="1400"/>
        </a:p>
      </dgm:t>
    </dgm:pt>
    <dgm:pt modelId="{E58F3F27-6988-4A5C-944E-219641A924E1}" type="sibTrans" cxnId="{03FC9E33-2B3A-4DE6-8C19-406D5D655546}">
      <dgm:prSet/>
      <dgm:spPr/>
      <dgm:t>
        <a:bodyPr/>
        <a:lstStyle/>
        <a:p>
          <a:endParaRPr lang="es-CO" sz="1400"/>
        </a:p>
      </dgm:t>
    </dgm:pt>
    <dgm:pt modelId="{1FF7601F-C7E7-44C6-8D13-2001FD5EBEDD}">
      <dgm:prSet phldrT="[Texto]" custT="1"/>
      <dgm:spPr/>
      <dgm:t>
        <a:bodyPr/>
        <a:lstStyle/>
        <a:p>
          <a:r>
            <a:rPr lang="es-CO" sz="1400" dirty="0" smtClean="0"/>
            <a:t>a) Estudiar y aprobar el plan de desarrollo de la facultad y evaluar su ejecución.</a:t>
          </a:r>
          <a:endParaRPr lang="es-CO" sz="1400" dirty="0"/>
        </a:p>
      </dgm:t>
    </dgm:pt>
    <dgm:pt modelId="{5F65EC1B-BA34-44A3-888D-086B27A92FE1}" type="parTrans" cxnId="{A92761DF-5EEB-496F-B1EE-C9E91B127FAE}">
      <dgm:prSet/>
      <dgm:spPr/>
      <dgm:t>
        <a:bodyPr/>
        <a:lstStyle/>
        <a:p>
          <a:endParaRPr lang="es-CO" sz="1400"/>
        </a:p>
      </dgm:t>
    </dgm:pt>
    <dgm:pt modelId="{BCDE47C3-BA0A-4401-8CC4-5611E8613A75}" type="sibTrans" cxnId="{A92761DF-5EEB-496F-B1EE-C9E91B127FAE}">
      <dgm:prSet/>
      <dgm:spPr/>
      <dgm:t>
        <a:bodyPr/>
        <a:lstStyle/>
        <a:p>
          <a:endParaRPr lang="es-CO" sz="1400"/>
        </a:p>
      </dgm:t>
    </dgm:pt>
    <dgm:pt modelId="{C4E59887-A254-4AD5-96B7-03571F3BA4EB}">
      <dgm:prSet custT="1"/>
      <dgm:spPr/>
      <dgm:t>
        <a:bodyPr/>
        <a:lstStyle/>
        <a:p>
          <a:r>
            <a:rPr lang="es-CO" sz="1400" dirty="0" smtClean="0"/>
            <a:t>b) Estudiar y aprobar planes y programas de formación permanente y capacitación para los docentes de la facultad.</a:t>
          </a:r>
        </a:p>
      </dgm:t>
    </dgm:pt>
    <dgm:pt modelId="{030DD72B-FDD2-4648-991E-64539578D3C2}" type="parTrans" cxnId="{23830FF6-7648-4FB0-B32C-9DB2A6F297D3}">
      <dgm:prSet/>
      <dgm:spPr/>
      <dgm:t>
        <a:bodyPr/>
        <a:lstStyle/>
        <a:p>
          <a:endParaRPr lang="es-CO" sz="1400"/>
        </a:p>
      </dgm:t>
    </dgm:pt>
    <dgm:pt modelId="{71C0D218-C780-43EB-B9FF-3D41E2223513}" type="sibTrans" cxnId="{23830FF6-7648-4FB0-B32C-9DB2A6F297D3}">
      <dgm:prSet/>
      <dgm:spPr/>
      <dgm:t>
        <a:bodyPr/>
        <a:lstStyle/>
        <a:p>
          <a:endParaRPr lang="es-CO" sz="1400"/>
        </a:p>
      </dgm:t>
    </dgm:pt>
    <dgm:pt modelId="{4AAFF6FC-015A-4358-8BF4-575C99D132C7}">
      <dgm:prSet custT="1"/>
      <dgm:spPr/>
      <dgm:t>
        <a:bodyPr/>
        <a:lstStyle/>
        <a:p>
          <a:r>
            <a:rPr lang="es-CO" sz="1400" dirty="0" smtClean="0"/>
            <a:t>c) Velar por el cumplimiento de las políticas académicas establecidas por la Universidad.</a:t>
          </a:r>
        </a:p>
      </dgm:t>
    </dgm:pt>
    <dgm:pt modelId="{A76A6F68-0F3B-4352-91AB-EA2E7E25670B}" type="parTrans" cxnId="{30AE3721-E4C4-424D-8DFB-FEB116DD979B}">
      <dgm:prSet/>
      <dgm:spPr/>
      <dgm:t>
        <a:bodyPr/>
        <a:lstStyle/>
        <a:p>
          <a:endParaRPr lang="es-CO" sz="1400"/>
        </a:p>
      </dgm:t>
    </dgm:pt>
    <dgm:pt modelId="{6DDCCBD2-8D00-4535-8809-3A1192092886}" type="sibTrans" cxnId="{30AE3721-E4C4-424D-8DFB-FEB116DD979B}">
      <dgm:prSet/>
      <dgm:spPr/>
      <dgm:t>
        <a:bodyPr/>
        <a:lstStyle/>
        <a:p>
          <a:endParaRPr lang="es-CO" sz="1400"/>
        </a:p>
      </dgm:t>
    </dgm:pt>
    <dgm:pt modelId="{B122A8A9-58B4-4EDE-AB87-581AF4BB94FB}">
      <dgm:prSet custT="1"/>
      <dgm:spPr/>
      <dgm:t>
        <a:bodyPr/>
        <a:lstStyle/>
        <a:p>
          <a:r>
            <a:rPr lang="es-CO" sz="1400" dirty="0" smtClean="0"/>
            <a:t>d) Definir la pertinencia de las solicitudes de formación de posgrados y capacitación del personal docente, de conformidad con su área de desempeño y el plan de capacitación de la Facultad.</a:t>
          </a:r>
        </a:p>
      </dgm:t>
    </dgm:pt>
    <dgm:pt modelId="{0F3E50CB-61BD-4B7B-AFB7-FFEFFAA65317}" type="parTrans" cxnId="{DFF54391-D6E2-4519-9944-4C1ADF50E855}">
      <dgm:prSet/>
      <dgm:spPr/>
      <dgm:t>
        <a:bodyPr/>
        <a:lstStyle/>
        <a:p>
          <a:endParaRPr lang="es-CO" sz="1400"/>
        </a:p>
      </dgm:t>
    </dgm:pt>
    <dgm:pt modelId="{2AEDF67F-EB60-4F6B-8D76-ECFA51DF2170}" type="sibTrans" cxnId="{DFF54391-D6E2-4519-9944-4C1ADF50E855}">
      <dgm:prSet/>
      <dgm:spPr/>
      <dgm:t>
        <a:bodyPr/>
        <a:lstStyle/>
        <a:p>
          <a:endParaRPr lang="es-CO" sz="1400"/>
        </a:p>
      </dgm:t>
    </dgm:pt>
    <dgm:pt modelId="{66A45EA9-6137-49C1-9988-013B1628BADA}">
      <dgm:prSet custT="1"/>
      <dgm:spPr/>
      <dgm:t>
        <a:bodyPr/>
        <a:lstStyle/>
        <a:p>
          <a:r>
            <a:rPr lang="es-CO" sz="1400" dirty="0" smtClean="0"/>
            <a:t>e) Orientar a las unidades académico-administrativas (departamentos, escuelas, institutos, centros y grupos) en sus distintas actividades.</a:t>
          </a:r>
        </a:p>
      </dgm:t>
    </dgm:pt>
    <dgm:pt modelId="{3F4C7999-8244-4D72-A153-17F7E6BB85BB}" type="parTrans" cxnId="{731172D2-70BF-46ED-8267-B618B505A086}">
      <dgm:prSet/>
      <dgm:spPr/>
      <dgm:t>
        <a:bodyPr/>
        <a:lstStyle/>
        <a:p>
          <a:endParaRPr lang="es-CO" sz="1400"/>
        </a:p>
      </dgm:t>
    </dgm:pt>
    <dgm:pt modelId="{D3AD6EA8-DC10-4CCC-9452-E05555A575E8}" type="sibTrans" cxnId="{731172D2-70BF-46ED-8267-B618B505A086}">
      <dgm:prSet/>
      <dgm:spPr/>
      <dgm:t>
        <a:bodyPr/>
        <a:lstStyle/>
        <a:p>
          <a:endParaRPr lang="es-CO" sz="1400"/>
        </a:p>
      </dgm:t>
    </dgm:pt>
    <dgm:pt modelId="{2D16D0D7-A736-49BD-8E88-F65900A4B8B9}">
      <dgm:prSet custT="1"/>
      <dgm:spPr/>
      <dgm:t>
        <a:bodyPr/>
        <a:lstStyle/>
        <a:p>
          <a:r>
            <a:rPr lang="es-CO" sz="1400" dirty="0" smtClean="0"/>
            <a:t>f) Estudiar y proponer al Consejo Académico los proyectos de creación y modificación de los programas académicos y de las unidades que la componen.</a:t>
          </a:r>
        </a:p>
      </dgm:t>
    </dgm:pt>
    <dgm:pt modelId="{DB1918F4-C429-4E43-A452-33FDB06E3069}" type="parTrans" cxnId="{0A41058B-95A9-4030-8950-94717C3B39F9}">
      <dgm:prSet/>
      <dgm:spPr/>
      <dgm:t>
        <a:bodyPr/>
        <a:lstStyle/>
        <a:p>
          <a:endParaRPr lang="es-CO" sz="1400"/>
        </a:p>
      </dgm:t>
    </dgm:pt>
    <dgm:pt modelId="{73CA53F8-37F9-4D19-877A-580C58F5DA35}" type="sibTrans" cxnId="{0A41058B-95A9-4030-8950-94717C3B39F9}">
      <dgm:prSet/>
      <dgm:spPr/>
      <dgm:t>
        <a:bodyPr/>
        <a:lstStyle/>
        <a:p>
          <a:endParaRPr lang="es-CO" sz="1400"/>
        </a:p>
      </dgm:t>
    </dgm:pt>
    <dgm:pt modelId="{7911CE34-CAD5-4806-A015-84E1B5EADA97}">
      <dgm:prSet custT="1"/>
      <dgm:spPr/>
      <dgm:t>
        <a:bodyPr/>
        <a:lstStyle/>
        <a:p>
          <a:r>
            <a:rPr lang="es-CO" sz="1400" dirty="0" smtClean="0"/>
            <a:t>g) Estudiar y aprobar el presupuesto anual para la Facultad.</a:t>
          </a:r>
        </a:p>
      </dgm:t>
    </dgm:pt>
    <dgm:pt modelId="{99375238-603A-40DD-B511-E724BE9FD356}" type="parTrans" cxnId="{D2DE4532-EEC6-45F1-BBDC-E6B2AF416191}">
      <dgm:prSet/>
      <dgm:spPr/>
      <dgm:t>
        <a:bodyPr/>
        <a:lstStyle/>
        <a:p>
          <a:endParaRPr lang="es-CO" sz="1400"/>
        </a:p>
      </dgm:t>
    </dgm:pt>
    <dgm:pt modelId="{7115AC0A-4C3D-48F5-B0C0-709DFC7DEBC8}" type="sibTrans" cxnId="{D2DE4532-EEC6-45F1-BBDC-E6B2AF416191}">
      <dgm:prSet/>
      <dgm:spPr/>
      <dgm:t>
        <a:bodyPr/>
        <a:lstStyle/>
        <a:p>
          <a:endParaRPr lang="es-CO" sz="1400"/>
        </a:p>
      </dgm:t>
    </dgm:pt>
    <dgm:pt modelId="{088C423E-D29A-4B9A-96CC-F512991D33C0}">
      <dgm:prSet custT="1"/>
      <dgm:spPr/>
      <dgm:t>
        <a:bodyPr/>
        <a:lstStyle/>
        <a:p>
          <a:r>
            <a:rPr lang="es-CO" sz="1400" dirty="0" smtClean="0"/>
            <a:t>h) Conformar grupos asesores que de manera temporal o permanente, asuman la elaboración de planes y proyectos estratégicos que dinamicen el proceso de desarrollo de la facultad.</a:t>
          </a:r>
        </a:p>
      </dgm:t>
    </dgm:pt>
    <dgm:pt modelId="{20BFE500-40B8-4282-829C-09F2B6F54B5C}" type="parTrans" cxnId="{B3A56F76-AB6D-4E66-B463-083CF2B675FC}">
      <dgm:prSet/>
      <dgm:spPr/>
      <dgm:t>
        <a:bodyPr/>
        <a:lstStyle/>
        <a:p>
          <a:endParaRPr lang="es-CO" sz="1400"/>
        </a:p>
      </dgm:t>
    </dgm:pt>
    <dgm:pt modelId="{11DA217D-99C3-4FEF-8078-D4B2A3450CAB}" type="sibTrans" cxnId="{B3A56F76-AB6D-4E66-B463-083CF2B675FC}">
      <dgm:prSet/>
      <dgm:spPr/>
      <dgm:t>
        <a:bodyPr/>
        <a:lstStyle/>
        <a:p>
          <a:endParaRPr lang="es-CO" sz="1400"/>
        </a:p>
      </dgm:t>
    </dgm:pt>
    <dgm:pt modelId="{66B65BBA-3863-4D34-9366-FF7EF1AFE990}" type="pres">
      <dgm:prSet presAssocID="{F3EE8C23-4714-4131-BA2F-2A9544D67B5E}" presName="vert0" presStyleCnt="0">
        <dgm:presLayoutVars>
          <dgm:dir/>
          <dgm:animOne val="branch"/>
          <dgm:animLvl val="lvl"/>
        </dgm:presLayoutVars>
      </dgm:prSet>
      <dgm:spPr/>
      <dgm:t>
        <a:bodyPr/>
        <a:lstStyle/>
        <a:p>
          <a:endParaRPr lang="es-CO"/>
        </a:p>
      </dgm:t>
    </dgm:pt>
    <dgm:pt modelId="{358438DE-52BB-4726-A3F7-07197A1C680D}" type="pres">
      <dgm:prSet presAssocID="{AF8428B7-4457-4D9B-8D80-51A3099B0A71}" presName="thickLine" presStyleLbl="alignNode1" presStyleIdx="0" presStyleCnt="1"/>
      <dgm:spPr/>
    </dgm:pt>
    <dgm:pt modelId="{AE823C7B-DAEE-4AD5-A4BB-1A1F1D0B5D1E}" type="pres">
      <dgm:prSet presAssocID="{AF8428B7-4457-4D9B-8D80-51A3099B0A71}" presName="horz1" presStyleCnt="0"/>
      <dgm:spPr/>
    </dgm:pt>
    <dgm:pt modelId="{FE19B506-2F5E-4A78-B108-C3C5097A671C}" type="pres">
      <dgm:prSet presAssocID="{AF8428B7-4457-4D9B-8D80-51A3099B0A71}" presName="tx1" presStyleLbl="revTx" presStyleIdx="0" presStyleCnt="9"/>
      <dgm:spPr/>
      <dgm:t>
        <a:bodyPr/>
        <a:lstStyle/>
        <a:p>
          <a:endParaRPr lang="es-CO"/>
        </a:p>
      </dgm:t>
    </dgm:pt>
    <dgm:pt modelId="{7A987C20-ECC8-4CED-87BF-4189F1294379}" type="pres">
      <dgm:prSet presAssocID="{AF8428B7-4457-4D9B-8D80-51A3099B0A71}" presName="vert1" presStyleCnt="0"/>
      <dgm:spPr/>
    </dgm:pt>
    <dgm:pt modelId="{CFE522E1-198A-48D2-B0EF-A262BD72E34F}" type="pres">
      <dgm:prSet presAssocID="{1FF7601F-C7E7-44C6-8D13-2001FD5EBEDD}" presName="vertSpace2a" presStyleCnt="0"/>
      <dgm:spPr/>
    </dgm:pt>
    <dgm:pt modelId="{8DEE3AE3-7F4B-494F-B5F6-20AF50C5F84A}" type="pres">
      <dgm:prSet presAssocID="{1FF7601F-C7E7-44C6-8D13-2001FD5EBEDD}" presName="horz2" presStyleCnt="0"/>
      <dgm:spPr/>
    </dgm:pt>
    <dgm:pt modelId="{ECA35C24-04E0-496F-9273-0A2A81AACEC0}" type="pres">
      <dgm:prSet presAssocID="{1FF7601F-C7E7-44C6-8D13-2001FD5EBEDD}" presName="horzSpace2" presStyleCnt="0"/>
      <dgm:spPr/>
    </dgm:pt>
    <dgm:pt modelId="{445CD33E-51BC-451B-8572-49C7EF7D57CA}" type="pres">
      <dgm:prSet presAssocID="{1FF7601F-C7E7-44C6-8D13-2001FD5EBEDD}" presName="tx2" presStyleLbl="revTx" presStyleIdx="1" presStyleCnt="9"/>
      <dgm:spPr/>
      <dgm:t>
        <a:bodyPr/>
        <a:lstStyle/>
        <a:p>
          <a:endParaRPr lang="es-CO"/>
        </a:p>
      </dgm:t>
    </dgm:pt>
    <dgm:pt modelId="{769F30B8-F130-497E-BB82-685FB9819CBE}" type="pres">
      <dgm:prSet presAssocID="{1FF7601F-C7E7-44C6-8D13-2001FD5EBEDD}" presName="vert2" presStyleCnt="0"/>
      <dgm:spPr/>
    </dgm:pt>
    <dgm:pt modelId="{E8FB2DB5-8341-4FED-87FD-A88CE2278E52}" type="pres">
      <dgm:prSet presAssocID="{1FF7601F-C7E7-44C6-8D13-2001FD5EBEDD}" presName="thinLine2b" presStyleLbl="callout" presStyleIdx="0" presStyleCnt="8"/>
      <dgm:spPr/>
    </dgm:pt>
    <dgm:pt modelId="{25CA6C9A-3AF3-4777-AA71-7142B4C9E8D2}" type="pres">
      <dgm:prSet presAssocID="{1FF7601F-C7E7-44C6-8D13-2001FD5EBEDD}" presName="vertSpace2b" presStyleCnt="0"/>
      <dgm:spPr/>
    </dgm:pt>
    <dgm:pt modelId="{59D3D2D2-4CDA-4140-ACFE-0941B9305230}" type="pres">
      <dgm:prSet presAssocID="{C4E59887-A254-4AD5-96B7-03571F3BA4EB}" presName="horz2" presStyleCnt="0"/>
      <dgm:spPr/>
    </dgm:pt>
    <dgm:pt modelId="{3BA2D219-E55D-4D31-AB61-B442F2249EC4}" type="pres">
      <dgm:prSet presAssocID="{C4E59887-A254-4AD5-96B7-03571F3BA4EB}" presName="horzSpace2" presStyleCnt="0"/>
      <dgm:spPr/>
    </dgm:pt>
    <dgm:pt modelId="{F967A632-C119-4571-BE4C-0077FFF739FE}" type="pres">
      <dgm:prSet presAssocID="{C4E59887-A254-4AD5-96B7-03571F3BA4EB}" presName="tx2" presStyleLbl="revTx" presStyleIdx="2" presStyleCnt="9"/>
      <dgm:spPr/>
      <dgm:t>
        <a:bodyPr/>
        <a:lstStyle/>
        <a:p>
          <a:endParaRPr lang="es-CO"/>
        </a:p>
      </dgm:t>
    </dgm:pt>
    <dgm:pt modelId="{DB91BD26-1FB6-4689-A9D1-E9E3567B63FB}" type="pres">
      <dgm:prSet presAssocID="{C4E59887-A254-4AD5-96B7-03571F3BA4EB}" presName="vert2" presStyleCnt="0"/>
      <dgm:spPr/>
    </dgm:pt>
    <dgm:pt modelId="{510148C1-B10A-4E45-8336-AD2376F2FCCD}" type="pres">
      <dgm:prSet presAssocID="{C4E59887-A254-4AD5-96B7-03571F3BA4EB}" presName="thinLine2b" presStyleLbl="callout" presStyleIdx="1" presStyleCnt="8"/>
      <dgm:spPr/>
    </dgm:pt>
    <dgm:pt modelId="{EE429E95-7C58-46D2-A2F3-457E281D0479}" type="pres">
      <dgm:prSet presAssocID="{C4E59887-A254-4AD5-96B7-03571F3BA4EB}" presName="vertSpace2b" presStyleCnt="0"/>
      <dgm:spPr/>
    </dgm:pt>
    <dgm:pt modelId="{8AB4E3F0-AFC7-4E28-A0F6-BED61BA01658}" type="pres">
      <dgm:prSet presAssocID="{4AAFF6FC-015A-4358-8BF4-575C99D132C7}" presName="horz2" presStyleCnt="0"/>
      <dgm:spPr/>
    </dgm:pt>
    <dgm:pt modelId="{C9A2F495-A1A5-4908-9A95-8F4E75F5C820}" type="pres">
      <dgm:prSet presAssocID="{4AAFF6FC-015A-4358-8BF4-575C99D132C7}" presName="horzSpace2" presStyleCnt="0"/>
      <dgm:spPr/>
    </dgm:pt>
    <dgm:pt modelId="{FECC5084-2C43-45AD-85D7-A90942A5950E}" type="pres">
      <dgm:prSet presAssocID="{4AAFF6FC-015A-4358-8BF4-575C99D132C7}" presName="tx2" presStyleLbl="revTx" presStyleIdx="3" presStyleCnt="9"/>
      <dgm:spPr/>
      <dgm:t>
        <a:bodyPr/>
        <a:lstStyle/>
        <a:p>
          <a:endParaRPr lang="es-CO"/>
        </a:p>
      </dgm:t>
    </dgm:pt>
    <dgm:pt modelId="{07F4AD22-5332-40EC-B78E-3FA085401336}" type="pres">
      <dgm:prSet presAssocID="{4AAFF6FC-015A-4358-8BF4-575C99D132C7}" presName="vert2" presStyleCnt="0"/>
      <dgm:spPr/>
    </dgm:pt>
    <dgm:pt modelId="{1700B168-4551-4D14-8AD3-6C18709EB834}" type="pres">
      <dgm:prSet presAssocID="{4AAFF6FC-015A-4358-8BF4-575C99D132C7}" presName="thinLine2b" presStyleLbl="callout" presStyleIdx="2" presStyleCnt="8"/>
      <dgm:spPr/>
    </dgm:pt>
    <dgm:pt modelId="{65A12BD5-52C2-4EF1-A868-42445B048D5D}" type="pres">
      <dgm:prSet presAssocID="{4AAFF6FC-015A-4358-8BF4-575C99D132C7}" presName="vertSpace2b" presStyleCnt="0"/>
      <dgm:spPr/>
    </dgm:pt>
    <dgm:pt modelId="{B6830EA6-76FB-4A7D-8A89-A575803F4574}" type="pres">
      <dgm:prSet presAssocID="{B122A8A9-58B4-4EDE-AB87-581AF4BB94FB}" presName="horz2" presStyleCnt="0"/>
      <dgm:spPr/>
    </dgm:pt>
    <dgm:pt modelId="{3EE84F10-6F98-481D-9AFE-4D0B7EBAA362}" type="pres">
      <dgm:prSet presAssocID="{B122A8A9-58B4-4EDE-AB87-581AF4BB94FB}" presName="horzSpace2" presStyleCnt="0"/>
      <dgm:spPr/>
    </dgm:pt>
    <dgm:pt modelId="{990DE02A-1E75-4465-8353-2C746A6FD0EA}" type="pres">
      <dgm:prSet presAssocID="{B122A8A9-58B4-4EDE-AB87-581AF4BB94FB}" presName="tx2" presStyleLbl="revTx" presStyleIdx="4" presStyleCnt="9" custLinFactNeighborY="-16910"/>
      <dgm:spPr/>
      <dgm:t>
        <a:bodyPr/>
        <a:lstStyle/>
        <a:p>
          <a:endParaRPr lang="es-CO"/>
        </a:p>
      </dgm:t>
    </dgm:pt>
    <dgm:pt modelId="{C414A14B-1907-4C57-A237-EC02D6F5C56E}" type="pres">
      <dgm:prSet presAssocID="{B122A8A9-58B4-4EDE-AB87-581AF4BB94FB}" presName="vert2" presStyleCnt="0"/>
      <dgm:spPr/>
    </dgm:pt>
    <dgm:pt modelId="{1D6E6636-557A-4E4D-8660-DD98A565DB2B}" type="pres">
      <dgm:prSet presAssocID="{B122A8A9-58B4-4EDE-AB87-581AF4BB94FB}" presName="thinLine2b" presStyleLbl="callout" presStyleIdx="3" presStyleCnt="8"/>
      <dgm:spPr/>
    </dgm:pt>
    <dgm:pt modelId="{6910A2BF-3BA0-43BE-B828-8E0906BA0725}" type="pres">
      <dgm:prSet presAssocID="{B122A8A9-58B4-4EDE-AB87-581AF4BB94FB}" presName="vertSpace2b" presStyleCnt="0"/>
      <dgm:spPr/>
    </dgm:pt>
    <dgm:pt modelId="{FFDD231D-9233-4C2A-A60E-DEECC301DD17}" type="pres">
      <dgm:prSet presAssocID="{66A45EA9-6137-49C1-9988-013B1628BADA}" presName="horz2" presStyleCnt="0"/>
      <dgm:spPr/>
    </dgm:pt>
    <dgm:pt modelId="{4823FE1E-8BCB-412B-AB8E-DC1A08958FEC}" type="pres">
      <dgm:prSet presAssocID="{66A45EA9-6137-49C1-9988-013B1628BADA}" presName="horzSpace2" presStyleCnt="0"/>
      <dgm:spPr/>
    </dgm:pt>
    <dgm:pt modelId="{25722A4C-5227-44D3-85F0-18A27788CEFC}" type="pres">
      <dgm:prSet presAssocID="{66A45EA9-6137-49C1-9988-013B1628BADA}" presName="tx2" presStyleLbl="revTx" presStyleIdx="5" presStyleCnt="9"/>
      <dgm:spPr/>
      <dgm:t>
        <a:bodyPr/>
        <a:lstStyle/>
        <a:p>
          <a:endParaRPr lang="es-CO"/>
        </a:p>
      </dgm:t>
    </dgm:pt>
    <dgm:pt modelId="{0EAC5135-33CD-48C1-A8CB-F491FC4DBC9C}" type="pres">
      <dgm:prSet presAssocID="{66A45EA9-6137-49C1-9988-013B1628BADA}" presName="vert2" presStyleCnt="0"/>
      <dgm:spPr/>
    </dgm:pt>
    <dgm:pt modelId="{062A3FF3-0B93-4DB1-93A4-941F481CC77E}" type="pres">
      <dgm:prSet presAssocID="{66A45EA9-6137-49C1-9988-013B1628BADA}" presName="thinLine2b" presStyleLbl="callout" presStyleIdx="4" presStyleCnt="8"/>
      <dgm:spPr/>
    </dgm:pt>
    <dgm:pt modelId="{6836432C-793A-47B1-A9C3-F73BB84B58F3}" type="pres">
      <dgm:prSet presAssocID="{66A45EA9-6137-49C1-9988-013B1628BADA}" presName="vertSpace2b" presStyleCnt="0"/>
      <dgm:spPr/>
    </dgm:pt>
    <dgm:pt modelId="{B95808BA-E344-4551-A10C-B7C01E82C3C8}" type="pres">
      <dgm:prSet presAssocID="{2D16D0D7-A736-49BD-8E88-F65900A4B8B9}" presName="horz2" presStyleCnt="0"/>
      <dgm:spPr/>
    </dgm:pt>
    <dgm:pt modelId="{4FB78A0E-3F0D-439C-9502-874E32CA132D}" type="pres">
      <dgm:prSet presAssocID="{2D16D0D7-A736-49BD-8E88-F65900A4B8B9}" presName="horzSpace2" presStyleCnt="0"/>
      <dgm:spPr/>
    </dgm:pt>
    <dgm:pt modelId="{080EFF51-E359-4104-806E-18E47FB60348}" type="pres">
      <dgm:prSet presAssocID="{2D16D0D7-A736-49BD-8E88-F65900A4B8B9}" presName="tx2" presStyleLbl="revTx" presStyleIdx="6" presStyleCnt="9"/>
      <dgm:spPr/>
      <dgm:t>
        <a:bodyPr/>
        <a:lstStyle/>
        <a:p>
          <a:endParaRPr lang="es-CO"/>
        </a:p>
      </dgm:t>
    </dgm:pt>
    <dgm:pt modelId="{BC645EEA-C186-441C-8BF2-E5DA9DF8B44D}" type="pres">
      <dgm:prSet presAssocID="{2D16D0D7-A736-49BD-8E88-F65900A4B8B9}" presName="vert2" presStyleCnt="0"/>
      <dgm:spPr/>
    </dgm:pt>
    <dgm:pt modelId="{AF38744F-2841-41ED-BD66-ED16FFC0EB97}" type="pres">
      <dgm:prSet presAssocID="{2D16D0D7-A736-49BD-8E88-F65900A4B8B9}" presName="thinLine2b" presStyleLbl="callout" presStyleIdx="5" presStyleCnt="8"/>
      <dgm:spPr/>
    </dgm:pt>
    <dgm:pt modelId="{552FF671-12F6-4976-AE8D-7E4DEA21A9D7}" type="pres">
      <dgm:prSet presAssocID="{2D16D0D7-A736-49BD-8E88-F65900A4B8B9}" presName="vertSpace2b" presStyleCnt="0"/>
      <dgm:spPr/>
    </dgm:pt>
    <dgm:pt modelId="{306EDAF8-41A3-4C47-95B0-46FD96996F01}" type="pres">
      <dgm:prSet presAssocID="{7911CE34-CAD5-4806-A015-84E1B5EADA97}" presName="horz2" presStyleCnt="0"/>
      <dgm:spPr/>
    </dgm:pt>
    <dgm:pt modelId="{60EAEE1C-7DA1-490E-9DE7-D9803A1BAE50}" type="pres">
      <dgm:prSet presAssocID="{7911CE34-CAD5-4806-A015-84E1B5EADA97}" presName="horzSpace2" presStyleCnt="0"/>
      <dgm:spPr/>
    </dgm:pt>
    <dgm:pt modelId="{80824647-CC69-48E4-A59A-14B9B214ABE1}" type="pres">
      <dgm:prSet presAssocID="{7911CE34-CAD5-4806-A015-84E1B5EADA97}" presName="tx2" presStyleLbl="revTx" presStyleIdx="7" presStyleCnt="9"/>
      <dgm:spPr/>
      <dgm:t>
        <a:bodyPr/>
        <a:lstStyle/>
        <a:p>
          <a:endParaRPr lang="es-CO"/>
        </a:p>
      </dgm:t>
    </dgm:pt>
    <dgm:pt modelId="{F615B7CC-0E76-4AAB-9744-4CE8F54B3F9C}" type="pres">
      <dgm:prSet presAssocID="{7911CE34-CAD5-4806-A015-84E1B5EADA97}" presName="vert2" presStyleCnt="0"/>
      <dgm:spPr/>
    </dgm:pt>
    <dgm:pt modelId="{017AC759-BB59-43B7-8789-EB943211F6FF}" type="pres">
      <dgm:prSet presAssocID="{7911CE34-CAD5-4806-A015-84E1B5EADA97}" presName="thinLine2b" presStyleLbl="callout" presStyleIdx="6" presStyleCnt="8"/>
      <dgm:spPr/>
    </dgm:pt>
    <dgm:pt modelId="{23AF0B41-B538-4411-8229-D0F803DD21DA}" type="pres">
      <dgm:prSet presAssocID="{7911CE34-CAD5-4806-A015-84E1B5EADA97}" presName="vertSpace2b" presStyleCnt="0"/>
      <dgm:spPr/>
    </dgm:pt>
    <dgm:pt modelId="{249FCD52-9780-4005-B900-27A9C0F9DDFF}" type="pres">
      <dgm:prSet presAssocID="{088C423E-D29A-4B9A-96CC-F512991D33C0}" presName="horz2" presStyleCnt="0"/>
      <dgm:spPr/>
    </dgm:pt>
    <dgm:pt modelId="{41A1BAEA-9632-48AF-9FAF-90A5F7524E24}" type="pres">
      <dgm:prSet presAssocID="{088C423E-D29A-4B9A-96CC-F512991D33C0}" presName="horzSpace2" presStyleCnt="0"/>
      <dgm:spPr/>
    </dgm:pt>
    <dgm:pt modelId="{3B8FCA91-0516-4368-8DD6-99129186F405}" type="pres">
      <dgm:prSet presAssocID="{088C423E-D29A-4B9A-96CC-F512991D33C0}" presName="tx2" presStyleLbl="revTx" presStyleIdx="8" presStyleCnt="9" custScaleY="111642"/>
      <dgm:spPr/>
      <dgm:t>
        <a:bodyPr/>
        <a:lstStyle/>
        <a:p>
          <a:endParaRPr lang="es-CO"/>
        </a:p>
      </dgm:t>
    </dgm:pt>
    <dgm:pt modelId="{92466B5F-191F-478E-B53D-CF3442C816F8}" type="pres">
      <dgm:prSet presAssocID="{088C423E-D29A-4B9A-96CC-F512991D33C0}" presName="vert2" presStyleCnt="0"/>
      <dgm:spPr/>
    </dgm:pt>
    <dgm:pt modelId="{102858D4-A9FF-468B-B9CD-9C7525077238}" type="pres">
      <dgm:prSet presAssocID="{088C423E-D29A-4B9A-96CC-F512991D33C0}" presName="thinLine2b" presStyleLbl="callout" presStyleIdx="7" presStyleCnt="8"/>
      <dgm:spPr/>
    </dgm:pt>
    <dgm:pt modelId="{AFD49038-DD8C-4351-90DA-6B674C1AEED8}" type="pres">
      <dgm:prSet presAssocID="{088C423E-D29A-4B9A-96CC-F512991D33C0}" presName="vertSpace2b" presStyleCnt="0"/>
      <dgm:spPr/>
    </dgm:pt>
  </dgm:ptLst>
  <dgm:cxnLst>
    <dgm:cxn modelId="{30AE3721-E4C4-424D-8DFB-FEB116DD979B}" srcId="{AF8428B7-4457-4D9B-8D80-51A3099B0A71}" destId="{4AAFF6FC-015A-4358-8BF4-575C99D132C7}" srcOrd="2" destOrd="0" parTransId="{A76A6F68-0F3B-4352-91AB-EA2E7E25670B}" sibTransId="{6DDCCBD2-8D00-4535-8809-3A1192092886}"/>
    <dgm:cxn modelId="{03FC9E33-2B3A-4DE6-8C19-406D5D655546}" srcId="{F3EE8C23-4714-4131-BA2F-2A9544D67B5E}" destId="{AF8428B7-4457-4D9B-8D80-51A3099B0A71}" srcOrd="0" destOrd="0" parTransId="{5B868AC8-E14F-4626-9053-8284FFFE29E8}" sibTransId="{E58F3F27-6988-4A5C-944E-219641A924E1}"/>
    <dgm:cxn modelId="{FE99ACCB-DEFC-4B62-A1AE-08F6CE3BD4D8}" type="presOf" srcId="{F3EE8C23-4714-4131-BA2F-2A9544D67B5E}" destId="{66B65BBA-3863-4D34-9366-FF7EF1AFE990}" srcOrd="0" destOrd="0" presId="urn:microsoft.com/office/officeart/2008/layout/LinedList"/>
    <dgm:cxn modelId="{23830FF6-7648-4FB0-B32C-9DB2A6F297D3}" srcId="{AF8428B7-4457-4D9B-8D80-51A3099B0A71}" destId="{C4E59887-A254-4AD5-96B7-03571F3BA4EB}" srcOrd="1" destOrd="0" parTransId="{030DD72B-FDD2-4648-991E-64539578D3C2}" sibTransId="{71C0D218-C780-43EB-B9FF-3D41E2223513}"/>
    <dgm:cxn modelId="{731172D2-70BF-46ED-8267-B618B505A086}" srcId="{AF8428B7-4457-4D9B-8D80-51A3099B0A71}" destId="{66A45EA9-6137-49C1-9988-013B1628BADA}" srcOrd="4" destOrd="0" parTransId="{3F4C7999-8244-4D72-A153-17F7E6BB85BB}" sibTransId="{D3AD6EA8-DC10-4CCC-9452-E05555A575E8}"/>
    <dgm:cxn modelId="{CEBCC8BD-72D4-4822-9F88-232B5297E1D9}" type="presOf" srcId="{66A45EA9-6137-49C1-9988-013B1628BADA}" destId="{25722A4C-5227-44D3-85F0-18A27788CEFC}" srcOrd="0" destOrd="0" presId="urn:microsoft.com/office/officeart/2008/layout/LinedList"/>
    <dgm:cxn modelId="{DFF54391-D6E2-4519-9944-4C1ADF50E855}" srcId="{AF8428B7-4457-4D9B-8D80-51A3099B0A71}" destId="{B122A8A9-58B4-4EDE-AB87-581AF4BB94FB}" srcOrd="3" destOrd="0" parTransId="{0F3E50CB-61BD-4B7B-AFB7-FFEFFAA65317}" sibTransId="{2AEDF67F-EB60-4F6B-8D76-ECFA51DF2170}"/>
    <dgm:cxn modelId="{E2AAD4B3-D1E2-4533-8CF8-72E7614E06B4}" type="presOf" srcId="{7911CE34-CAD5-4806-A015-84E1B5EADA97}" destId="{80824647-CC69-48E4-A59A-14B9B214ABE1}" srcOrd="0" destOrd="0" presId="urn:microsoft.com/office/officeart/2008/layout/LinedList"/>
    <dgm:cxn modelId="{B3A56F76-AB6D-4E66-B463-083CF2B675FC}" srcId="{AF8428B7-4457-4D9B-8D80-51A3099B0A71}" destId="{088C423E-D29A-4B9A-96CC-F512991D33C0}" srcOrd="7" destOrd="0" parTransId="{20BFE500-40B8-4282-829C-09F2B6F54B5C}" sibTransId="{11DA217D-99C3-4FEF-8078-D4B2A3450CAB}"/>
    <dgm:cxn modelId="{FE729BC1-7445-4272-8213-EE6941A2BCD1}" type="presOf" srcId="{088C423E-D29A-4B9A-96CC-F512991D33C0}" destId="{3B8FCA91-0516-4368-8DD6-99129186F405}" srcOrd="0" destOrd="0" presId="urn:microsoft.com/office/officeart/2008/layout/LinedList"/>
    <dgm:cxn modelId="{AF74FDCB-0FA5-4FCA-87DE-0551584457DE}" type="presOf" srcId="{C4E59887-A254-4AD5-96B7-03571F3BA4EB}" destId="{F967A632-C119-4571-BE4C-0077FFF739FE}" srcOrd="0" destOrd="0" presId="urn:microsoft.com/office/officeart/2008/layout/LinedList"/>
    <dgm:cxn modelId="{A92761DF-5EEB-496F-B1EE-C9E91B127FAE}" srcId="{AF8428B7-4457-4D9B-8D80-51A3099B0A71}" destId="{1FF7601F-C7E7-44C6-8D13-2001FD5EBEDD}" srcOrd="0" destOrd="0" parTransId="{5F65EC1B-BA34-44A3-888D-086B27A92FE1}" sibTransId="{BCDE47C3-BA0A-4401-8CC4-5611E8613A75}"/>
    <dgm:cxn modelId="{CBD09251-6FE2-41BD-8710-D3857D94609C}" type="presOf" srcId="{2D16D0D7-A736-49BD-8E88-F65900A4B8B9}" destId="{080EFF51-E359-4104-806E-18E47FB60348}" srcOrd="0" destOrd="0" presId="urn:microsoft.com/office/officeart/2008/layout/LinedList"/>
    <dgm:cxn modelId="{355F9295-30F6-4DA7-9BC9-4BE6C23268F7}" type="presOf" srcId="{1FF7601F-C7E7-44C6-8D13-2001FD5EBEDD}" destId="{445CD33E-51BC-451B-8572-49C7EF7D57CA}" srcOrd="0" destOrd="0" presId="urn:microsoft.com/office/officeart/2008/layout/LinedList"/>
    <dgm:cxn modelId="{218C3AF9-88BC-44D9-B1DB-866E721F43EC}" type="presOf" srcId="{4AAFF6FC-015A-4358-8BF4-575C99D132C7}" destId="{FECC5084-2C43-45AD-85D7-A90942A5950E}" srcOrd="0" destOrd="0" presId="urn:microsoft.com/office/officeart/2008/layout/LinedList"/>
    <dgm:cxn modelId="{D2DE4532-EEC6-45F1-BBDC-E6B2AF416191}" srcId="{AF8428B7-4457-4D9B-8D80-51A3099B0A71}" destId="{7911CE34-CAD5-4806-A015-84E1B5EADA97}" srcOrd="6" destOrd="0" parTransId="{99375238-603A-40DD-B511-E724BE9FD356}" sibTransId="{7115AC0A-4C3D-48F5-B0C0-709DFC7DEBC8}"/>
    <dgm:cxn modelId="{36C31622-CE59-427D-A39E-0FF2E4E7B020}" type="presOf" srcId="{B122A8A9-58B4-4EDE-AB87-581AF4BB94FB}" destId="{990DE02A-1E75-4465-8353-2C746A6FD0EA}" srcOrd="0" destOrd="0" presId="urn:microsoft.com/office/officeart/2008/layout/LinedList"/>
    <dgm:cxn modelId="{0A41058B-95A9-4030-8950-94717C3B39F9}" srcId="{AF8428B7-4457-4D9B-8D80-51A3099B0A71}" destId="{2D16D0D7-A736-49BD-8E88-F65900A4B8B9}" srcOrd="5" destOrd="0" parTransId="{DB1918F4-C429-4E43-A452-33FDB06E3069}" sibTransId="{73CA53F8-37F9-4D19-877A-580C58F5DA35}"/>
    <dgm:cxn modelId="{6EB33C15-EED6-4ABC-B00F-C621D03E7CAF}" type="presOf" srcId="{AF8428B7-4457-4D9B-8D80-51A3099B0A71}" destId="{FE19B506-2F5E-4A78-B108-C3C5097A671C}" srcOrd="0" destOrd="0" presId="urn:microsoft.com/office/officeart/2008/layout/LinedList"/>
    <dgm:cxn modelId="{4BABDD3F-182A-49A2-A587-64D5B3C453E5}" type="presParOf" srcId="{66B65BBA-3863-4D34-9366-FF7EF1AFE990}" destId="{358438DE-52BB-4726-A3F7-07197A1C680D}" srcOrd="0" destOrd="0" presId="urn:microsoft.com/office/officeart/2008/layout/LinedList"/>
    <dgm:cxn modelId="{D2C63A98-9D3A-4AEC-B1F5-A4BB3682055F}" type="presParOf" srcId="{66B65BBA-3863-4D34-9366-FF7EF1AFE990}" destId="{AE823C7B-DAEE-4AD5-A4BB-1A1F1D0B5D1E}" srcOrd="1" destOrd="0" presId="urn:microsoft.com/office/officeart/2008/layout/LinedList"/>
    <dgm:cxn modelId="{3E7DE631-0053-4F36-89D6-4F9A4859FFA4}" type="presParOf" srcId="{AE823C7B-DAEE-4AD5-A4BB-1A1F1D0B5D1E}" destId="{FE19B506-2F5E-4A78-B108-C3C5097A671C}" srcOrd="0" destOrd="0" presId="urn:microsoft.com/office/officeart/2008/layout/LinedList"/>
    <dgm:cxn modelId="{25BA73B0-65CF-462C-AAE9-713A62E12F67}" type="presParOf" srcId="{AE823C7B-DAEE-4AD5-A4BB-1A1F1D0B5D1E}" destId="{7A987C20-ECC8-4CED-87BF-4189F1294379}" srcOrd="1" destOrd="0" presId="urn:microsoft.com/office/officeart/2008/layout/LinedList"/>
    <dgm:cxn modelId="{0D07C5E6-AE29-4751-8B4F-9EC876011F07}" type="presParOf" srcId="{7A987C20-ECC8-4CED-87BF-4189F1294379}" destId="{CFE522E1-198A-48D2-B0EF-A262BD72E34F}" srcOrd="0" destOrd="0" presId="urn:microsoft.com/office/officeart/2008/layout/LinedList"/>
    <dgm:cxn modelId="{4354AB9E-DC8D-4C12-B909-49B1D301A71E}" type="presParOf" srcId="{7A987C20-ECC8-4CED-87BF-4189F1294379}" destId="{8DEE3AE3-7F4B-494F-B5F6-20AF50C5F84A}" srcOrd="1" destOrd="0" presId="urn:microsoft.com/office/officeart/2008/layout/LinedList"/>
    <dgm:cxn modelId="{3417FC91-5FB3-4E8E-9B8E-9BA6AECEC9A3}" type="presParOf" srcId="{8DEE3AE3-7F4B-494F-B5F6-20AF50C5F84A}" destId="{ECA35C24-04E0-496F-9273-0A2A81AACEC0}" srcOrd="0" destOrd="0" presId="urn:microsoft.com/office/officeart/2008/layout/LinedList"/>
    <dgm:cxn modelId="{B2B39F57-DF81-4A68-887F-F6D247F500CA}" type="presParOf" srcId="{8DEE3AE3-7F4B-494F-B5F6-20AF50C5F84A}" destId="{445CD33E-51BC-451B-8572-49C7EF7D57CA}" srcOrd="1" destOrd="0" presId="urn:microsoft.com/office/officeart/2008/layout/LinedList"/>
    <dgm:cxn modelId="{E61D36D6-F37F-4C50-AE6A-5111BDF18D86}" type="presParOf" srcId="{8DEE3AE3-7F4B-494F-B5F6-20AF50C5F84A}" destId="{769F30B8-F130-497E-BB82-685FB9819CBE}" srcOrd="2" destOrd="0" presId="urn:microsoft.com/office/officeart/2008/layout/LinedList"/>
    <dgm:cxn modelId="{B30A0F64-3779-45AF-B9EE-DA2F935BDB64}" type="presParOf" srcId="{7A987C20-ECC8-4CED-87BF-4189F1294379}" destId="{E8FB2DB5-8341-4FED-87FD-A88CE2278E52}" srcOrd="2" destOrd="0" presId="urn:microsoft.com/office/officeart/2008/layout/LinedList"/>
    <dgm:cxn modelId="{4397258B-F877-471A-A554-823CA026A7C5}" type="presParOf" srcId="{7A987C20-ECC8-4CED-87BF-4189F1294379}" destId="{25CA6C9A-3AF3-4777-AA71-7142B4C9E8D2}" srcOrd="3" destOrd="0" presId="urn:microsoft.com/office/officeart/2008/layout/LinedList"/>
    <dgm:cxn modelId="{541BA9AD-E57A-4C78-BB7A-EF0A1453F944}" type="presParOf" srcId="{7A987C20-ECC8-4CED-87BF-4189F1294379}" destId="{59D3D2D2-4CDA-4140-ACFE-0941B9305230}" srcOrd="4" destOrd="0" presId="urn:microsoft.com/office/officeart/2008/layout/LinedList"/>
    <dgm:cxn modelId="{DD98840A-ABB5-4660-8273-98A100FD8DD7}" type="presParOf" srcId="{59D3D2D2-4CDA-4140-ACFE-0941B9305230}" destId="{3BA2D219-E55D-4D31-AB61-B442F2249EC4}" srcOrd="0" destOrd="0" presId="urn:microsoft.com/office/officeart/2008/layout/LinedList"/>
    <dgm:cxn modelId="{0C550E0A-9463-41FB-B518-6ED73AA2984E}" type="presParOf" srcId="{59D3D2D2-4CDA-4140-ACFE-0941B9305230}" destId="{F967A632-C119-4571-BE4C-0077FFF739FE}" srcOrd="1" destOrd="0" presId="urn:microsoft.com/office/officeart/2008/layout/LinedList"/>
    <dgm:cxn modelId="{C572F1B7-FE20-4859-BEB4-AD553E734112}" type="presParOf" srcId="{59D3D2D2-4CDA-4140-ACFE-0941B9305230}" destId="{DB91BD26-1FB6-4689-A9D1-E9E3567B63FB}" srcOrd="2" destOrd="0" presId="urn:microsoft.com/office/officeart/2008/layout/LinedList"/>
    <dgm:cxn modelId="{412457DD-8CAC-430D-9685-17CFA6668621}" type="presParOf" srcId="{7A987C20-ECC8-4CED-87BF-4189F1294379}" destId="{510148C1-B10A-4E45-8336-AD2376F2FCCD}" srcOrd="5" destOrd="0" presId="urn:microsoft.com/office/officeart/2008/layout/LinedList"/>
    <dgm:cxn modelId="{8D9E8C88-F73F-4702-9762-D222EC38FD22}" type="presParOf" srcId="{7A987C20-ECC8-4CED-87BF-4189F1294379}" destId="{EE429E95-7C58-46D2-A2F3-457E281D0479}" srcOrd="6" destOrd="0" presId="urn:microsoft.com/office/officeart/2008/layout/LinedList"/>
    <dgm:cxn modelId="{76C4D1BE-4041-47E3-85C8-0D094F636C4C}" type="presParOf" srcId="{7A987C20-ECC8-4CED-87BF-4189F1294379}" destId="{8AB4E3F0-AFC7-4E28-A0F6-BED61BA01658}" srcOrd="7" destOrd="0" presId="urn:microsoft.com/office/officeart/2008/layout/LinedList"/>
    <dgm:cxn modelId="{E4BD4D5A-0702-4D22-BC2B-04EB34D2D694}" type="presParOf" srcId="{8AB4E3F0-AFC7-4E28-A0F6-BED61BA01658}" destId="{C9A2F495-A1A5-4908-9A95-8F4E75F5C820}" srcOrd="0" destOrd="0" presId="urn:microsoft.com/office/officeart/2008/layout/LinedList"/>
    <dgm:cxn modelId="{149CD44A-8105-4E6D-AB60-EE3FF82CDA12}" type="presParOf" srcId="{8AB4E3F0-AFC7-4E28-A0F6-BED61BA01658}" destId="{FECC5084-2C43-45AD-85D7-A90942A5950E}" srcOrd="1" destOrd="0" presId="urn:microsoft.com/office/officeart/2008/layout/LinedList"/>
    <dgm:cxn modelId="{468A082A-43F5-4C9A-9ADC-E17C1306F378}" type="presParOf" srcId="{8AB4E3F0-AFC7-4E28-A0F6-BED61BA01658}" destId="{07F4AD22-5332-40EC-B78E-3FA085401336}" srcOrd="2" destOrd="0" presId="urn:microsoft.com/office/officeart/2008/layout/LinedList"/>
    <dgm:cxn modelId="{FD985AF6-ADE7-4729-915F-9A1C8B6BD4DC}" type="presParOf" srcId="{7A987C20-ECC8-4CED-87BF-4189F1294379}" destId="{1700B168-4551-4D14-8AD3-6C18709EB834}" srcOrd="8" destOrd="0" presId="urn:microsoft.com/office/officeart/2008/layout/LinedList"/>
    <dgm:cxn modelId="{DA6B2684-8418-4590-8DB4-0FAB1EE761F9}" type="presParOf" srcId="{7A987C20-ECC8-4CED-87BF-4189F1294379}" destId="{65A12BD5-52C2-4EF1-A868-42445B048D5D}" srcOrd="9" destOrd="0" presId="urn:microsoft.com/office/officeart/2008/layout/LinedList"/>
    <dgm:cxn modelId="{720C177C-C5B0-49AB-A95F-1D34881EC354}" type="presParOf" srcId="{7A987C20-ECC8-4CED-87BF-4189F1294379}" destId="{B6830EA6-76FB-4A7D-8A89-A575803F4574}" srcOrd="10" destOrd="0" presId="urn:microsoft.com/office/officeart/2008/layout/LinedList"/>
    <dgm:cxn modelId="{E98C8702-80CB-4BF3-A690-78B1EA6AA8F2}" type="presParOf" srcId="{B6830EA6-76FB-4A7D-8A89-A575803F4574}" destId="{3EE84F10-6F98-481D-9AFE-4D0B7EBAA362}" srcOrd="0" destOrd="0" presId="urn:microsoft.com/office/officeart/2008/layout/LinedList"/>
    <dgm:cxn modelId="{BAB08C17-C8E7-43AF-9354-E47E9F01B6BB}" type="presParOf" srcId="{B6830EA6-76FB-4A7D-8A89-A575803F4574}" destId="{990DE02A-1E75-4465-8353-2C746A6FD0EA}" srcOrd="1" destOrd="0" presId="urn:microsoft.com/office/officeart/2008/layout/LinedList"/>
    <dgm:cxn modelId="{CA80258F-98FD-482B-9F6B-830A4FC0CE78}" type="presParOf" srcId="{B6830EA6-76FB-4A7D-8A89-A575803F4574}" destId="{C414A14B-1907-4C57-A237-EC02D6F5C56E}" srcOrd="2" destOrd="0" presId="urn:microsoft.com/office/officeart/2008/layout/LinedList"/>
    <dgm:cxn modelId="{366CB2EC-7F40-437F-BD97-0B17F1574321}" type="presParOf" srcId="{7A987C20-ECC8-4CED-87BF-4189F1294379}" destId="{1D6E6636-557A-4E4D-8660-DD98A565DB2B}" srcOrd="11" destOrd="0" presId="urn:microsoft.com/office/officeart/2008/layout/LinedList"/>
    <dgm:cxn modelId="{9E4AE7FB-BE6A-4EC4-897F-864E057ECD2C}" type="presParOf" srcId="{7A987C20-ECC8-4CED-87BF-4189F1294379}" destId="{6910A2BF-3BA0-43BE-B828-8E0906BA0725}" srcOrd="12" destOrd="0" presId="urn:microsoft.com/office/officeart/2008/layout/LinedList"/>
    <dgm:cxn modelId="{CEC18F00-6EA9-4A01-A7CD-F114132FD2B1}" type="presParOf" srcId="{7A987C20-ECC8-4CED-87BF-4189F1294379}" destId="{FFDD231D-9233-4C2A-A60E-DEECC301DD17}" srcOrd="13" destOrd="0" presId="urn:microsoft.com/office/officeart/2008/layout/LinedList"/>
    <dgm:cxn modelId="{A5EC4ECF-22EA-4E41-A257-CE62C4E42BC0}" type="presParOf" srcId="{FFDD231D-9233-4C2A-A60E-DEECC301DD17}" destId="{4823FE1E-8BCB-412B-AB8E-DC1A08958FEC}" srcOrd="0" destOrd="0" presId="urn:microsoft.com/office/officeart/2008/layout/LinedList"/>
    <dgm:cxn modelId="{95DF2D02-5CB0-4636-A665-F654EC434328}" type="presParOf" srcId="{FFDD231D-9233-4C2A-A60E-DEECC301DD17}" destId="{25722A4C-5227-44D3-85F0-18A27788CEFC}" srcOrd="1" destOrd="0" presId="urn:microsoft.com/office/officeart/2008/layout/LinedList"/>
    <dgm:cxn modelId="{1724D03E-35F4-48BD-93E2-D3F3F0AAD237}" type="presParOf" srcId="{FFDD231D-9233-4C2A-A60E-DEECC301DD17}" destId="{0EAC5135-33CD-48C1-A8CB-F491FC4DBC9C}" srcOrd="2" destOrd="0" presId="urn:microsoft.com/office/officeart/2008/layout/LinedList"/>
    <dgm:cxn modelId="{DA38F537-4C16-4D47-85A2-5521B76C6AE7}" type="presParOf" srcId="{7A987C20-ECC8-4CED-87BF-4189F1294379}" destId="{062A3FF3-0B93-4DB1-93A4-941F481CC77E}" srcOrd="14" destOrd="0" presId="urn:microsoft.com/office/officeart/2008/layout/LinedList"/>
    <dgm:cxn modelId="{38F31EB0-D1CF-4AAB-B4A6-2C37BF536F3B}" type="presParOf" srcId="{7A987C20-ECC8-4CED-87BF-4189F1294379}" destId="{6836432C-793A-47B1-A9C3-F73BB84B58F3}" srcOrd="15" destOrd="0" presId="urn:microsoft.com/office/officeart/2008/layout/LinedList"/>
    <dgm:cxn modelId="{BB052B42-9697-4651-B38B-D94E78FA5979}" type="presParOf" srcId="{7A987C20-ECC8-4CED-87BF-4189F1294379}" destId="{B95808BA-E344-4551-A10C-B7C01E82C3C8}" srcOrd="16" destOrd="0" presId="urn:microsoft.com/office/officeart/2008/layout/LinedList"/>
    <dgm:cxn modelId="{F78A6573-6099-402B-9661-57A53D37EB0E}" type="presParOf" srcId="{B95808BA-E344-4551-A10C-B7C01E82C3C8}" destId="{4FB78A0E-3F0D-439C-9502-874E32CA132D}" srcOrd="0" destOrd="0" presId="urn:microsoft.com/office/officeart/2008/layout/LinedList"/>
    <dgm:cxn modelId="{452A5140-3917-4307-A509-8BBC8A57DAAB}" type="presParOf" srcId="{B95808BA-E344-4551-A10C-B7C01E82C3C8}" destId="{080EFF51-E359-4104-806E-18E47FB60348}" srcOrd="1" destOrd="0" presId="urn:microsoft.com/office/officeart/2008/layout/LinedList"/>
    <dgm:cxn modelId="{F43DD76D-FC6E-4348-A65A-949A7931A687}" type="presParOf" srcId="{B95808BA-E344-4551-A10C-B7C01E82C3C8}" destId="{BC645EEA-C186-441C-8BF2-E5DA9DF8B44D}" srcOrd="2" destOrd="0" presId="urn:microsoft.com/office/officeart/2008/layout/LinedList"/>
    <dgm:cxn modelId="{F02A26B0-0C77-4C1F-B2E5-4A948B812766}" type="presParOf" srcId="{7A987C20-ECC8-4CED-87BF-4189F1294379}" destId="{AF38744F-2841-41ED-BD66-ED16FFC0EB97}" srcOrd="17" destOrd="0" presId="urn:microsoft.com/office/officeart/2008/layout/LinedList"/>
    <dgm:cxn modelId="{D1120C7B-124F-4A3D-9D9E-195601C5B88F}" type="presParOf" srcId="{7A987C20-ECC8-4CED-87BF-4189F1294379}" destId="{552FF671-12F6-4976-AE8D-7E4DEA21A9D7}" srcOrd="18" destOrd="0" presId="urn:microsoft.com/office/officeart/2008/layout/LinedList"/>
    <dgm:cxn modelId="{B1D7A1AF-3A0D-4A15-BAA8-8BC94D6D21F4}" type="presParOf" srcId="{7A987C20-ECC8-4CED-87BF-4189F1294379}" destId="{306EDAF8-41A3-4C47-95B0-46FD96996F01}" srcOrd="19" destOrd="0" presId="urn:microsoft.com/office/officeart/2008/layout/LinedList"/>
    <dgm:cxn modelId="{A395181D-0893-4EF6-A871-6ECECCA76D99}" type="presParOf" srcId="{306EDAF8-41A3-4C47-95B0-46FD96996F01}" destId="{60EAEE1C-7DA1-490E-9DE7-D9803A1BAE50}" srcOrd="0" destOrd="0" presId="urn:microsoft.com/office/officeart/2008/layout/LinedList"/>
    <dgm:cxn modelId="{DFAC883E-95F9-484F-87AA-592A5A062811}" type="presParOf" srcId="{306EDAF8-41A3-4C47-95B0-46FD96996F01}" destId="{80824647-CC69-48E4-A59A-14B9B214ABE1}" srcOrd="1" destOrd="0" presId="urn:microsoft.com/office/officeart/2008/layout/LinedList"/>
    <dgm:cxn modelId="{BFA01D52-7051-4715-B2B1-DA7B3141D6E9}" type="presParOf" srcId="{306EDAF8-41A3-4C47-95B0-46FD96996F01}" destId="{F615B7CC-0E76-4AAB-9744-4CE8F54B3F9C}" srcOrd="2" destOrd="0" presId="urn:microsoft.com/office/officeart/2008/layout/LinedList"/>
    <dgm:cxn modelId="{E9A45A3C-AA67-408A-B32D-409BF097E247}" type="presParOf" srcId="{7A987C20-ECC8-4CED-87BF-4189F1294379}" destId="{017AC759-BB59-43B7-8789-EB943211F6FF}" srcOrd="20" destOrd="0" presId="urn:microsoft.com/office/officeart/2008/layout/LinedList"/>
    <dgm:cxn modelId="{056D4FF5-1536-49BF-B9B9-F9F87D64FDBB}" type="presParOf" srcId="{7A987C20-ECC8-4CED-87BF-4189F1294379}" destId="{23AF0B41-B538-4411-8229-D0F803DD21DA}" srcOrd="21" destOrd="0" presId="urn:microsoft.com/office/officeart/2008/layout/LinedList"/>
    <dgm:cxn modelId="{614AD598-58A7-4329-85D7-FCD23213E132}" type="presParOf" srcId="{7A987C20-ECC8-4CED-87BF-4189F1294379}" destId="{249FCD52-9780-4005-B900-27A9C0F9DDFF}" srcOrd="22" destOrd="0" presId="urn:microsoft.com/office/officeart/2008/layout/LinedList"/>
    <dgm:cxn modelId="{24D8F788-BAA5-438A-9B43-231954E79A20}" type="presParOf" srcId="{249FCD52-9780-4005-B900-27A9C0F9DDFF}" destId="{41A1BAEA-9632-48AF-9FAF-90A5F7524E24}" srcOrd="0" destOrd="0" presId="urn:microsoft.com/office/officeart/2008/layout/LinedList"/>
    <dgm:cxn modelId="{76FC94CA-18F4-4E11-A3B9-3006236BE4CA}" type="presParOf" srcId="{249FCD52-9780-4005-B900-27A9C0F9DDFF}" destId="{3B8FCA91-0516-4368-8DD6-99129186F405}" srcOrd="1" destOrd="0" presId="urn:microsoft.com/office/officeart/2008/layout/LinedList"/>
    <dgm:cxn modelId="{8AA46C5D-1CC6-4EC1-8AE5-2F18BB4D4585}" type="presParOf" srcId="{249FCD52-9780-4005-B900-27A9C0F9DDFF}" destId="{92466B5F-191F-478E-B53D-CF3442C816F8}" srcOrd="2" destOrd="0" presId="urn:microsoft.com/office/officeart/2008/layout/LinedList"/>
    <dgm:cxn modelId="{89BA9DC4-D856-42D2-9BF5-2293C18FABF6}" type="presParOf" srcId="{7A987C20-ECC8-4CED-87BF-4189F1294379}" destId="{102858D4-A9FF-468B-B9CD-9C7525077238}" srcOrd="23" destOrd="0" presId="urn:microsoft.com/office/officeart/2008/layout/LinedList"/>
    <dgm:cxn modelId="{6275547E-97A8-41E4-9596-75507661DBB2}" type="presParOf" srcId="{7A987C20-ECC8-4CED-87BF-4189F1294379}" destId="{AFD49038-DD8C-4351-90DA-6B674C1AEED8}" srcOrd="24"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F3EE8C23-4714-4131-BA2F-2A9544D67B5E}"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s-CO"/>
        </a:p>
      </dgm:t>
    </dgm:pt>
    <dgm:pt modelId="{AF8428B7-4457-4D9B-8D80-51A3099B0A71}">
      <dgm:prSet phldrT="[Texto]" custT="1"/>
      <dgm:spPr/>
      <dgm:t>
        <a:bodyPr/>
        <a:lstStyle/>
        <a:p>
          <a:pPr algn="ctr"/>
          <a:endParaRPr lang="es-CO" sz="2000" b="1" dirty="0" smtClean="0"/>
        </a:p>
        <a:p>
          <a:pPr algn="ctr"/>
          <a:endParaRPr lang="es-CO" sz="2000" b="1" dirty="0" smtClean="0"/>
        </a:p>
        <a:p>
          <a:pPr algn="ctr"/>
          <a:r>
            <a:rPr lang="es-CO" sz="2000" b="1" dirty="0" smtClean="0"/>
            <a:t>ARTÍCULO 14</a:t>
          </a:r>
          <a:r>
            <a:rPr lang="es-CO" sz="2000" dirty="0" smtClean="0"/>
            <a:t>. </a:t>
          </a:r>
        </a:p>
        <a:p>
          <a:pPr algn="ctr"/>
          <a:endParaRPr lang="es-CO" sz="2000" dirty="0" smtClean="0"/>
        </a:p>
        <a:p>
          <a:pPr algn="ctr"/>
          <a:r>
            <a:rPr lang="es-CO" sz="2000" dirty="0" smtClean="0"/>
            <a:t>Las funciones del Consejo de Facultad son: </a:t>
          </a:r>
          <a:endParaRPr lang="es-CO" sz="2000" dirty="0"/>
        </a:p>
      </dgm:t>
    </dgm:pt>
    <dgm:pt modelId="{5B868AC8-E14F-4626-9053-8284FFFE29E8}" type="parTrans" cxnId="{03FC9E33-2B3A-4DE6-8C19-406D5D655546}">
      <dgm:prSet/>
      <dgm:spPr/>
      <dgm:t>
        <a:bodyPr/>
        <a:lstStyle/>
        <a:p>
          <a:endParaRPr lang="es-CO" sz="1200"/>
        </a:p>
      </dgm:t>
    </dgm:pt>
    <dgm:pt modelId="{E58F3F27-6988-4A5C-944E-219641A924E1}" type="sibTrans" cxnId="{03FC9E33-2B3A-4DE6-8C19-406D5D655546}">
      <dgm:prSet/>
      <dgm:spPr/>
      <dgm:t>
        <a:bodyPr/>
        <a:lstStyle/>
        <a:p>
          <a:endParaRPr lang="es-CO" sz="1200"/>
        </a:p>
      </dgm:t>
    </dgm:pt>
    <dgm:pt modelId="{1FF7601F-C7E7-44C6-8D13-2001FD5EBEDD}">
      <dgm:prSet phldrT="[Texto]" custT="1"/>
      <dgm:spPr/>
      <dgm:t>
        <a:bodyPr/>
        <a:lstStyle/>
        <a:p>
          <a:r>
            <a:rPr lang="es-CO" sz="1600" dirty="0" smtClean="0"/>
            <a:t>i) Verificar el cumplimiento de los requisitos legales y reglamentarios para el otorgamiento de los títulos académicos.</a:t>
          </a:r>
          <a:endParaRPr lang="es-CO" sz="1600" dirty="0"/>
        </a:p>
      </dgm:t>
    </dgm:pt>
    <dgm:pt modelId="{5F65EC1B-BA34-44A3-888D-086B27A92FE1}" type="parTrans" cxnId="{A92761DF-5EEB-496F-B1EE-C9E91B127FAE}">
      <dgm:prSet/>
      <dgm:spPr/>
      <dgm:t>
        <a:bodyPr/>
        <a:lstStyle/>
        <a:p>
          <a:endParaRPr lang="es-CO" sz="1200"/>
        </a:p>
      </dgm:t>
    </dgm:pt>
    <dgm:pt modelId="{BCDE47C3-BA0A-4401-8CC4-5611E8613A75}" type="sibTrans" cxnId="{A92761DF-5EEB-496F-B1EE-C9E91B127FAE}">
      <dgm:prSet/>
      <dgm:spPr/>
      <dgm:t>
        <a:bodyPr/>
        <a:lstStyle/>
        <a:p>
          <a:endParaRPr lang="es-CO" sz="1200"/>
        </a:p>
      </dgm:t>
    </dgm:pt>
    <dgm:pt modelId="{C4422A1E-7156-435D-9265-8FBD1DA9333F}">
      <dgm:prSet custT="1"/>
      <dgm:spPr/>
      <dgm:t>
        <a:bodyPr/>
        <a:lstStyle/>
        <a:p>
          <a:r>
            <a:rPr lang="es-CO" sz="1600" dirty="0" smtClean="0"/>
            <a:t>j) Seleccionar el personal docente de la facultad.</a:t>
          </a:r>
        </a:p>
      </dgm:t>
    </dgm:pt>
    <dgm:pt modelId="{527B9494-99AB-4E7A-8D2E-E54909AE2297}" type="parTrans" cxnId="{C9FAEA43-5D41-4895-9563-0431637362FF}">
      <dgm:prSet/>
      <dgm:spPr/>
      <dgm:t>
        <a:bodyPr/>
        <a:lstStyle/>
        <a:p>
          <a:endParaRPr lang="es-CO"/>
        </a:p>
      </dgm:t>
    </dgm:pt>
    <dgm:pt modelId="{67019B59-2B69-4D6C-BC53-2F4F58C2968C}" type="sibTrans" cxnId="{C9FAEA43-5D41-4895-9563-0431637362FF}">
      <dgm:prSet/>
      <dgm:spPr/>
      <dgm:t>
        <a:bodyPr/>
        <a:lstStyle/>
        <a:p>
          <a:endParaRPr lang="es-CO"/>
        </a:p>
      </dgm:t>
    </dgm:pt>
    <dgm:pt modelId="{AAE7563C-1D07-47B2-8900-78D44A1635A5}">
      <dgm:prSet custT="1"/>
      <dgm:spPr/>
      <dgm:t>
        <a:bodyPr/>
        <a:lstStyle/>
        <a:p>
          <a:r>
            <a:rPr lang="es-CO" sz="1600" dirty="0" smtClean="0"/>
            <a:t>k) Proponer a las instancias pertinentes los calendarios de las actividades académicas.</a:t>
          </a:r>
        </a:p>
      </dgm:t>
    </dgm:pt>
    <dgm:pt modelId="{07496AA2-CE2C-428B-AF5E-87187FBE5847}" type="parTrans" cxnId="{08C91664-A34B-488E-A006-C86A72B52387}">
      <dgm:prSet/>
      <dgm:spPr/>
      <dgm:t>
        <a:bodyPr/>
        <a:lstStyle/>
        <a:p>
          <a:endParaRPr lang="es-CO"/>
        </a:p>
      </dgm:t>
    </dgm:pt>
    <dgm:pt modelId="{06CD33DA-4460-448C-85F7-1F793E21EAD0}" type="sibTrans" cxnId="{08C91664-A34B-488E-A006-C86A72B52387}">
      <dgm:prSet/>
      <dgm:spPr/>
      <dgm:t>
        <a:bodyPr/>
        <a:lstStyle/>
        <a:p>
          <a:endParaRPr lang="es-CO"/>
        </a:p>
      </dgm:t>
    </dgm:pt>
    <dgm:pt modelId="{A3F46CDD-872E-4CF2-A943-389B2D0B175B}">
      <dgm:prSet custT="1"/>
      <dgm:spPr/>
      <dgm:t>
        <a:bodyPr/>
        <a:lstStyle/>
        <a:p>
          <a:r>
            <a:rPr lang="es-CO" sz="1600" dirty="0" smtClean="0"/>
            <a:t>l) Proponer el plan de prácticas y visitas académicas extramuros de la Facultad ante el Consejo Académico.</a:t>
          </a:r>
        </a:p>
      </dgm:t>
    </dgm:pt>
    <dgm:pt modelId="{3EE8EB6B-1F53-4BA0-8308-0D066075EC6B}" type="parTrans" cxnId="{1E50A27B-02A7-4CA9-B629-CE4ABA3B5C53}">
      <dgm:prSet/>
      <dgm:spPr/>
      <dgm:t>
        <a:bodyPr/>
        <a:lstStyle/>
        <a:p>
          <a:endParaRPr lang="es-CO"/>
        </a:p>
      </dgm:t>
    </dgm:pt>
    <dgm:pt modelId="{FE4B93E4-9419-40EC-BFB1-6B5BAB8FD653}" type="sibTrans" cxnId="{1E50A27B-02A7-4CA9-B629-CE4ABA3B5C53}">
      <dgm:prSet/>
      <dgm:spPr/>
      <dgm:t>
        <a:bodyPr/>
        <a:lstStyle/>
        <a:p>
          <a:endParaRPr lang="es-CO"/>
        </a:p>
      </dgm:t>
    </dgm:pt>
    <dgm:pt modelId="{9E94CF18-9BAB-4B4E-BA84-25AD6BB55F77}">
      <dgm:prSet custT="1"/>
      <dgm:spPr/>
      <dgm:t>
        <a:bodyPr/>
        <a:lstStyle/>
        <a:p>
          <a:r>
            <a:rPr lang="es-CO" sz="1600" dirty="0" smtClean="0"/>
            <a:t>m) Resolver los asuntos estudiantiles de conformidad con el reglamento estudiantil.</a:t>
          </a:r>
        </a:p>
      </dgm:t>
    </dgm:pt>
    <dgm:pt modelId="{4677BA29-420E-4190-990D-129A5B82BE6F}" type="parTrans" cxnId="{71C372B7-A798-47F3-812F-92687B644D83}">
      <dgm:prSet/>
      <dgm:spPr/>
      <dgm:t>
        <a:bodyPr/>
        <a:lstStyle/>
        <a:p>
          <a:endParaRPr lang="es-CO"/>
        </a:p>
      </dgm:t>
    </dgm:pt>
    <dgm:pt modelId="{EB74F743-811B-4894-BE69-71FAE1D07117}" type="sibTrans" cxnId="{71C372B7-A798-47F3-812F-92687B644D83}">
      <dgm:prSet/>
      <dgm:spPr/>
      <dgm:t>
        <a:bodyPr/>
        <a:lstStyle/>
        <a:p>
          <a:endParaRPr lang="es-CO"/>
        </a:p>
      </dgm:t>
    </dgm:pt>
    <dgm:pt modelId="{8DC84FAD-B1A8-47FB-A9D5-0EC15E9F8E0C}">
      <dgm:prSet custT="1"/>
      <dgm:spPr/>
      <dgm:t>
        <a:bodyPr/>
        <a:lstStyle/>
        <a:p>
          <a:r>
            <a:rPr lang="es-CO" sz="1600" dirty="0" smtClean="0"/>
            <a:t>n) Resolver los asuntos docentes de conformidad con el estatuto docente.</a:t>
          </a:r>
        </a:p>
      </dgm:t>
    </dgm:pt>
    <dgm:pt modelId="{92BE0C93-8455-4033-B99B-3B901A53E8CA}" type="parTrans" cxnId="{6441782F-E8B9-4D06-A078-C5EF61101DEA}">
      <dgm:prSet/>
      <dgm:spPr/>
      <dgm:t>
        <a:bodyPr/>
        <a:lstStyle/>
        <a:p>
          <a:endParaRPr lang="es-CO"/>
        </a:p>
      </dgm:t>
    </dgm:pt>
    <dgm:pt modelId="{F64E4F15-527A-4F97-896A-22BDA6E1BFE4}" type="sibTrans" cxnId="{6441782F-E8B9-4D06-A078-C5EF61101DEA}">
      <dgm:prSet/>
      <dgm:spPr/>
      <dgm:t>
        <a:bodyPr/>
        <a:lstStyle/>
        <a:p>
          <a:endParaRPr lang="es-CO"/>
        </a:p>
      </dgm:t>
    </dgm:pt>
    <dgm:pt modelId="{34692208-93DD-4BCE-B81E-02492B2EE892}">
      <dgm:prSet custT="1"/>
      <dgm:spPr/>
      <dgm:t>
        <a:bodyPr/>
        <a:lstStyle/>
        <a:p>
          <a:r>
            <a:rPr lang="es-CO" sz="1600" dirty="0" smtClean="0"/>
            <a:t>o) Las demás funciones que las normas y reglamentos de la Universidad le señalen.</a:t>
          </a:r>
        </a:p>
      </dgm:t>
    </dgm:pt>
    <dgm:pt modelId="{501A7555-4A3F-4383-B647-30D92CA4AB9C}" type="parTrans" cxnId="{7EC5E62D-AEC9-4580-A2A2-F34E25424FF6}">
      <dgm:prSet/>
      <dgm:spPr/>
      <dgm:t>
        <a:bodyPr/>
        <a:lstStyle/>
        <a:p>
          <a:endParaRPr lang="es-CO"/>
        </a:p>
      </dgm:t>
    </dgm:pt>
    <dgm:pt modelId="{F2C5096C-5B16-4B8F-A869-888C1F5D3250}" type="sibTrans" cxnId="{7EC5E62D-AEC9-4580-A2A2-F34E25424FF6}">
      <dgm:prSet/>
      <dgm:spPr/>
      <dgm:t>
        <a:bodyPr/>
        <a:lstStyle/>
        <a:p>
          <a:endParaRPr lang="es-CO"/>
        </a:p>
      </dgm:t>
    </dgm:pt>
    <dgm:pt modelId="{66B65BBA-3863-4D34-9366-FF7EF1AFE990}" type="pres">
      <dgm:prSet presAssocID="{F3EE8C23-4714-4131-BA2F-2A9544D67B5E}" presName="vert0" presStyleCnt="0">
        <dgm:presLayoutVars>
          <dgm:dir/>
          <dgm:animOne val="branch"/>
          <dgm:animLvl val="lvl"/>
        </dgm:presLayoutVars>
      </dgm:prSet>
      <dgm:spPr/>
      <dgm:t>
        <a:bodyPr/>
        <a:lstStyle/>
        <a:p>
          <a:endParaRPr lang="es-CO"/>
        </a:p>
      </dgm:t>
    </dgm:pt>
    <dgm:pt modelId="{358438DE-52BB-4726-A3F7-07197A1C680D}" type="pres">
      <dgm:prSet presAssocID="{AF8428B7-4457-4D9B-8D80-51A3099B0A71}" presName="thickLine" presStyleLbl="alignNode1" presStyleIdx="0" presStyleCnt="1"/>
      <dgm:spPr/>
    </dgm:pt>
    <dgm:pt modelId="{AE823C7B-DAEE-4AD5-A4BB-1A1F1D0B5D1E}" type="pres">
      <dgm:prSet presAssocID="{AF8428B7-4457-4D9B-8D80-51A3099B0A71}" presName="horz1" presStyleCnt="0"/>
      <dgm:spPr/>
    </dgm:pt>
    <dgm:pt modelId="{FE19B506-2F5E-4A78-B108-C3C5097A671C}" type="pres">
      <dgm:prSet presAssocID="{AF8428B7-4457-4D9B-8D80-51A3099B0A71}" presName="tx1" presStyleLbl="revTx" presStyleIdx="0" presStyleCnt="8"/>
      <dgm:spPr/>
      <dgm:t>
        <a:bodyPr/>
        <a:lstStyle/>
        <a:p>
          <a:endParaRPr lang="es-CO"/>
        </a:p>
      </dgm:t>
    </dgm:pt>
    <dgm:pt modelId="{7A987C20-ECC8-4CED-87BF-4189F1294379}" type="pres">
      <dgm:prSet presAssocID="{AF8428B7-4457-4D9B-8D80-51A3099B0A71}" presName="vert1" presStyleCnt="0"/>
      <dgm:spPr/>
    </dgm:pt>
    <dgm:pt modelId="{CFE522E1-198A-48D2-B0EF-A262BD72E34F}" type="pres">
      <dgm:prSet presAssocID="{1FF7601F-C7E7-44C6-8D13-2001FD5EBEDD}" presName="vertSpace2a" presStyleCnt="0"/>
      <dgm:spPr/>
    </dgm:pt>
    <dgm:pt modelId="{8DEE3AE3-7F4B-494F-B5F6-20AF50C5F84A}" type="pres">
      <dgm:prSet presAssocID="{1FF7601F-C7E7-44C6-8D13-2001FD5EBEDD}" presName="horz2" presStyleCnt="0"/>
      <dgm:spPr/>
    </dgm:pt>
    <dgm:pt modelId="{ECA35C24-04E0-496F-9273-0A2A81AACEC0}" type="pres">
      <dgm:prSet presAssocID="{1FF7601F-C7E7-44C6-8D13-2001FD5EBEDD}" presName="horzSpace2" presStyleCnt="0"/>
      <dgm:spPr/>
    </dgm:pt>
    <dgm:pt modelId="{445CD33E-51BC-451B-8572-49C7EF7D57CA}" type="pres">
      <dgm:prSet presAssocID="{1FF7601F-C7E7-44C6-8D13-2001FD5EBEDD}" presName="tx2" presStyleLbl="revTx" presStyleIdx="1" presStyleCnt="8"/>
      <dgm:spPr/>
      <dgm:t>
        <a:bodyPr/>
        <a:lstStyle/>
        <a:p>
          <a:endParaRPr lang="es-CO"/>
        </a:p>
      </dgm:t>
    </dgm:pt>
    <dgm:pt modelId="{769F30B8-F130-497E-BB82-685FB9819CBE}" type="pres">
      <dgm:prSet presAssocID="{1FF7601F-C7E7-44C6-8D13-2001FD5EBEDD}" presName="vert2" presStyleCnt="0"/>
      <dgm:spPr/>
    </dgm:pt>
    <dgm:pt modelId="{E8FB2DB5-8341-4FED-87FD-A88CE2278E52}" type="pres">
      <dgm:prSet presAssocID="{1FF7601F-C7E7-44C6-8D13-2001FD5EBEDD}" presName="thinLine2b" presStyleLbl="callout" presStyleIdx="0" presStyleCnt="7"/>
      <dgm:spPr/>
    </dgm:pt>
    <dgm:pt modelId="{25CA6C9A-3AF3-4777-AA71-7142B4C9E8D2}" type="pres">
      <dgm:prSet presAssocID="{1FF7601F-C7E7-44C6-8D13-2001FD5EBEDD}" presName="vertSpace2b" presStyleCnt="0"/>
      <dgm:spPr/>
    </dgm:pt>
    <dgm:pt modelId="{6569F576-7AAE-4703-B02C-C405F12A32AA}" type="pres">
      <dgm:prSet presAssocID="{C4422A1E-7156-435D-9265-8FBD1DA9333F}" presName="horz2" presStyleCnt="0"/>
      <dgm:spPr/>
    </dgm:pt>
    <dgm:pt modelId="{94753BB7-C364-486E-9427-E37EF352BF44}" type="pres">
      <dgm:prSet presAssocID="{C4422A1E-7156-435D-9265-8FBD1DA9333F}" presName="horzSpace2" presStyleCnt="0"/>
      <dgm:spPr/>
    </dgm:pt>
    <dgm:pt modelId="{7512E8A3-9289-4632-B0DF-D323E01AF282}" type="pres">
      <dgm:prSet presAssocID="{C4422A1E-7156-435D-9265-8FBD1DA9333F}" presName="tx2" presStyleLbl="revTx" presStyleIdx="2" presStyleCnt="8"/>
      <dgm:spPr/>
      <dgm:t>
        <a:bodyPr/>
        <a:lstStyle/>
        <a:p>
          <a:endParaRPr lang="es-CO"/>
        </a:p>
      </dgm:t>
    </dgm:pt>
    <dgm:pt modelId="{B4480045-5452-4B07-B7CC-DBBF60E3FB13}" type="pres">
      <dgm:prSet presAssocID="{C4422A1E-7156-435D-9265-8FBD1DA9333F}" presName="vert2" presStyleCnt="0"/>
      <dgm:spPr/>
    </dgm:pt>
    <dgm:pt modelId="{C0EEC93B-08E3-4B8D-83D1-3DC978213ED0}" type="pres">
      <dgm:prSet presAssocID="{C4422A1E-7156-435D-9265-8FBD1DA9333F}" presName="thinLine2b" presStyleLbl="callout" presStyleIdx="1" presStyleCnt="7"/>
      <dgm:spPr/>
    </dgm:pt>
    <dgm:pt modelId="{FAC4E2D3-DDE9-4901-A052-1F0F42B8C3BF}" type="pres">
      <dgm:prSet presAssocID="{C4422A1E-7156-435D-9265-8FBD1DA9333F}" presName="vertSpace2b" presStyleCnt="0"/>
      <dgm:spPr/>
    </dgm:pt>
    <dgm:pt modelId="{4FA5FCCE-7AD3-48DB-9A4E-F013705FE516}" type="pres">
      <dgm:prSet presAssocID="{AAE7563C-1D07-47B2-8900-78D44A1635A5}" presName="horz2" presStyleCnt="0"/>
      <dgm:spPr/>
    </dgm:pt>
    <dgm:pt modelId="{BD212294-2A8A-427E-8E28-B1C0124AC8F7}" type="pres">
      <dgm:prSet presAssocID="{AAE7563C-1D07-47B2-8900-78D44A1635A5}" presName="horzSpace2" presStyleCnt="0"/>
      <dgm:spPr/>
    </dgm:pt>
    <dgm:pt modelId="{F04C23D9-A0C8-44AD-9B28-AA03D96D9554}" type="pres">
      <dgm:prSet presAssocID="{AAE7563C-1D07-47B2-8900-78D44A1635A5}" presName="tx2" presStyleLbl="revTx" presStyleIdx="3" presStyleCnt="8"/>
      <dgm:spPr/>
      <dgm:t>
        <a:bodyPr/>
        <a:lstStyle/>
        <a:p>
          <a:endParaRPr lang="es-CO"/>
        </a:p>
      </dgm:t>
    </dgm:pt>
    <dgm:pt modelId="{248FD6E5-3464-44B4-A4EB-224BC4D70F04}" type="pres">
      <dgm:prSet presAssocID="{AAE7563C-1D07-47B2-8900-78D44A1635A5}" presName="vert2" presStyleCnt="0"/>
      <dgm:spPr/>
    </dgm:pt>
    <dgm:pt modelId="{B76378C3-67DB-496F-A3C9-ED9E0B8D3036}" type="pres">
      <dgm:prSet presAssocID="{AAE7563C-1D07-47B2-8900-78D44A1635A5}" presName="thinLine2b" presStyleLbl="callout" presStyleIdx="2" presStyleCnt="7"/>
      <dgm:spPr/>
    </dgm:pt>
    <dgm:pt modelId="{2E52E3B1-A4E2-4747-BCBE-CCB4467C3148}" type="pres">
      <dgm:prSet presAssocID="{AAE7563C-1D07-47B2-8900-78D44A1635A5}" presName="vertSpace2b" presStyleCnt="0"/>
      <dgm:spPr/>
    </dgm:pt>
    <dgm:pt modelId="{64DC8F1A-6D6B-457F-9858-8C66C7D4DA5F}" type="pres">
      <dgm:prSet presAssocID="{A3F46CDD-872E-4CF2-A943-389B2D0B175B}" presName="horz2" presStyleCnt="0"/>
      <dgm:spPr/>
    </dgm:pt>
    <dgm:pt modelId="{836CC323-A733-4C8A-9F5B-617BA7879362}" type="pres">
      <dgm:prSet presAssocID="{A3F46CDD-872E-4CF2-A943-389B2D0B175B}" presName="horzSpace2" presStyleCnt="0"/>
      <dgm:spPr/>
    </dgm:pt>
    <dgm:pt modelId="{EEFF3458-9C75-43E9-9E2A-2808DDB2B0EC}" type="pres">
      <dgm:prSet presAssocID="{A3F46CDD-872E-4CF2-A943-389B2D0B175B}" presName="tx2" presStyleLbl="revTx" presStyleIdx="4" presStyleCnt="8"/>
      <dgm:spPr/>
      <dgm:t>
        <a:bodyPr/>
        <a:lstStyle/>
        <a:p>
          <a:endParaRPr lang="es-CO"/>
        </a:p>
      </dgm:t>
    </dgm:pt>
    <dgm:pt modelId="{5337E283-5F46-4B28-B00A-CA9071ABBB7E}" type="pres">
      <dgm:prSet presAssocID="{A3F46CDD-872E-4CF2-A943-389B2D0B175B}" presName="vert2" presStyleCnt="0"/>
      <dgm:spPr/>
    </dgm:pt>
    <dgm:pt modelId="{505EDFCF-9CC2-4BEA-9A04-1DBABCA4B908}" type="pres">
      <dgm:prSet presAssocID="{A3F46CDD-872E-4CF2-A943-389B2D0B175B}" presName="thinLine2b" presStyleLbl="callout" presStyleIdx="3" presStyleCnt="7"/>
      <dgm:spPr/>
    </dgm:pt>
    <dgm:pt modelId="{24D12D77-2CA6-4FD6-BED5-B2C4F33A383F}" type="pres">
      <dgm:prSet presAssocID="{A3F46CDD-872E-4CF2-A943-389B2D0B175B}" presName="vertSpace2b" presStyleCnt="0"/>
      <dgm:spPr/>
    </dgm:pt>
    <dgm:pt modelId="{8487DC4F-4165-4CD1-89FD-7144984C2907}" type="pres">
      <dgm:prSet presAssocID="{9E94CF18-9BAB-4B4E-BA84-25AD6BB55F77}" presName="horz2" presStyleCnt="0"/>
      <dgm:spPr/>
    </dgm:pt>
    <dgm:pt modelId="{D762532D-A5C8-4E06-B985-1AF3D6DA99C6}" type="pres">
      <dgm:prSet presAssocID="{9E94CF18-9BAB-4B4E-BA84-25AD6BB55F77}" presName="horzSpace2" presStyleCnt="0"/>
      <dgm:spPr/>
    </dgm:pt>
    <dgm:pt modelId="{21F72FC0-2691-45E6-8C1B-9451595E1C83}" type="pres">
      <dgm:prSet presAssocID="{9E94CF18-9BAB-4B4E-BA84-25AD6BB55F77}" presName="tx2" presStyleLbl="revTx" presStyleIdx="5" presStyleCnt="8"/>
      <dgm:spPr/>
      <dgm:t>
        <a:bodyPr/>
        <a:lstStyle/>
        <a:p>
          <a:endParaRPr lang="es-CO"/>
        </a:p>
      </dgm:t>
    </dgm:pt>
    <dgm:pt modelId="{80681640-54D2-4F3A-84D9-F16161D6E330}" type="pres">
      <dgm:prSet presAssocID="{9E94CF18-9BAB-4B4E-BA84-25AD6BB55F77}" presName="vert2" presStyleCnt="0"/>
      <dgm:spPr/>
    </dgm:pt>
    <dgm:pt modelId="{A8F6B521-A2CA-4574-928E-DC05FEB560E5}" type="pres">
      <dgm:prSet presAssocID="{9E94CF18-9BAB-4B4E-BA84-25AD6BB55F77}" presName="thinLine2b" presStyleLbl="callout" presStyleIdx="4" presStyleCnt="7"/>
      <dgm:spPr/>
    </dgm:pt>
    <dgm:pt modelId="{21678C3A-1D5E-46C1-AA7B-F29D8DEE0757}" type="pres">
      <dgm:prSet presAssocID="{9E94CF18-9BAB-4B4E-BA84-25AD6BB55F77}" presName="vertSpace2b" presStyleCnt="0"/>
      <dgm:spPr/>
    </dgm:pt>
    <dgm:pt modelId="{858641AD-04B3-4AB6-9A11-9FE457D48415}" type="pres">
      <dgm:prSet presAssocID="{8DC84FAD-B1A8-47FB-A9D5-0EC15E9F8E0C}" presName="horz2" presStyleCnt="0"/>
      <dgm:spPr/>
    </dgm:pt>
    <dgm:pt modelId="{52B1ECE4-45C2-49A9-A12E-D0C5E831B55C}" type="pres">
      <dgm:prSet presAssocID="{8DC84FAD-B1A8-47FB-A9D5-0EC15E9F8E0C}" presName="horzSpace2" presStyleCnt="0"/>
      <dgm:spPr/>
    </dgm:pt>
    <dgm:pt modelId="{7BD6EC38-06FE-4A63-A561-3C9DE1FE9ECC}" type="pres">
      <dgm:prSet presAssocID="{8DC84FAD-B1A8-47FB-A9D5-0EC15E9F8E0C}" presName="tx2" presStyleLbl="revTx" presStyleIdx="6" presStyleCnt="8"/>
      <dgm:spPr/>
      <dgm:t>
        <a:bodyPr/>
        <a:lstStyle/>
        <a:p>
          <a:endParaRPr lang="es-CO"/>
        </a:p>
      </dgm:t>
    </dgm:pt>
    <dgm:pt modelId="{8BD83280-AE16-4B4F-B3E3-1E601EDCA9AC}" type="pres">
      <dgm:prSet presAssocID="{8DC84FAD-B1A8-47FB-A9D5-0EC15E9F8E0C}" presName="vert2" presStyleCnt="0"/>
      <dgm:spPr/>
    </dgm:pt>
    <dgm:pt modelId="{F833C1D6-6805-41FB-A6EA-7EBBD06DF55A}" type="pres">
      <dgm:prSet presAssocID="{8DC84FAD-B1A8-47FB-A9D5-0EC15E9F8E0C}" presName="thinLine2b" presStyleLbl="callout" presStyleIdx="5" presStyleCnt="7"/>
      <dgm:spPr/>
    </dgm:pt>
    <dgm:pt modelId="{D5868B2F-CD5A-4F9F-9CC3-D0092F442F0D}" type="pres">
      <dgm:prSet presAssocID="{8DC84FAD-B1A8-47FB-A9D5-0EC15E9F8E0C}" presName="vertSpace2b" presStyleCnt="0"/>
      <dgm:spPr/>
    </dgm:pt>
    <dgm:pt modelId="{2A1880A4-6412-442C-9D4C-D91990320DC7}" type="pres">
      <dgm:prSet presAssocID="{34692208-93DD-4BCE-B81E-02492B2EE892}" presName="horz2" presStyleCnt="0"/>
      <dgm:spPr/>
    </dgm:pt>
    <dgm:pt modelId="{2032AB76-2AE3-4146-BB27-C901286DE143}" type="pres">
      <dgm:prSet presAssocID="{34692208-93DD-4BCE-B81E-02492B2EE892}" presName="horzSpace2" presStyleCnt="0"/>
      <dgm:spPr/>
    </dgm:pt>
    <dgm:pt modelId="{BAB0DCA3-585C-4774-855E-799147C5C778}" type="pres">
      <dgm:prSet presAssocID="{34692208-93DD-4BCE-B81E-02492B2EE892}" presName="tx2" presStyleLbl="revTx" presStyleIdx="7" presStyleCnt="8"/>
      <dgm:spPr/>
      <dgm:t>
        <a:bodyPr/>
        <a:lstStyle/>
        <a:p>
          <a:endParaRPr lang="es-CO"/>
        </a:p>
      </dgm:t>
    </dgm:pt>
    <dgm:pt modelId="{40C33F68-5E43-495B-87A3-486C25713EAB}" type="pres">
      <dgm:prSet presAssocID="{34692208-93DD-4BCE-B81E-02492B2EE892}" presName="vert2" presStyleCnt="0"/>
      <dgm:spPr/>
    </dgm:pt>
    <dgm:pt modelId="{B85657AB-21C6-4699-9E47-790A0F1198C1}" type="pres">
      <dgm:prSet presAssocID="{34692208-93DD-4BCE-B81E-02492B2EE892}" presName="thinLine2b" presStyleLbl="callout" presStyleIdx="6" presStyleCnt="7"/>
      <dgm:spPr/>
    </dgm:pt>
    <dgm:pt modelId="{60BCC139-4B53-491D-8697-357BE1154676}" type="pres">
      <dgm:prSet presAssocID="{34692208-93DD-4BCE-B81E-02492B2EE892}" presName="vertSpace2b" presStyleCnt="0"/>
      <dgm:spPr/>
    </dgm:pt>
  </dgm:ptLst>
  <dgm:cxnLst>
    <dgm:cxn modelId="{7F08E2DF-43CC-4D7C-8EAD-EE8D48A36DEC}" type="presOf" srcId="{9E94CF18-9BAB-4B4E-BA84-25AD6BB55F77}" destId="{21F72FC0-2691-45E6-8C1B-9451595E1C83}" srcOrd="0" destOrd="0" presId="urn:microsoft.com/office/officeart/2008/layout/LinedList"/>
    <dgm:cxn modelId="{6F3E53FF-6BA5-49A0-BB59-FCF2A7A088EA}" type="presOf" srcId="{34692208-93DD-4BCE-B81E-02492B2EE892}" destId="{BAB0DCA3-585C-4774-855E-799147C5C778}" srcOrd="0" destOrd="0" presId="urn:microsoft.com/office/officeart/2008/layout/LinedList"/>
    <dgm:cxn modelId="{71C372B7-A798-47F3-812F-92687B644D83}" srcId="{AF8428B7-4457-4D9B-8D80-51A3099B0A71}" destId="{9E94CF18-9BAB-4B4E-BA84-25AD6BB55F77}" srcOrd="4" destOrd="0" parTransId="{4677BA29-420E-4190-990D-129A5B82BE6F}" sibTransId="{EB74F743-811B-4894-BE69-71FAE1D07117}"/>
    <dgm:cxn modelId="{7EC5E62D-AEC9-4580-A2A2-F34E25424FF6}" srcId="{AF8428B7-4457-4D9B-8D80-51A3099B0A71}" destId="{34692208-93DD-4BCE-B81E-02492B2EE892}" srcOrd="6" destOrd="0" parTransId="{501A7555-4A3F-4383-B647-30D92CA4AB9C}" sibTransId="{F2C5096C-5B16-4B8F-A869-888C1F5D3250}"/>
    <dgm:cxn modelId="{8CF83A64-26C3-4A8E-93CA-1ADBAC80F57B}" type="presOf" srcId="{C4422A1E-7156-435D-9265-8FBD1DA9333F}" destId="{7512E8A3-9289-4632-B0DF-D323E01AF282}" srcOrd="0" destOrd="0" presId="urn:microsoft.com/office/officeart/2008/layout/LinedList"/>
    <dgm:cxn modelId="{C9FAEA43-5D41-4895-9563-0431637362FF}" srcId="{AF8428B7-4457-4D9B-8D80-51A3099B0A71}" destId="{C4422A1E-7156-435D-9265-8FBD1DA9333F}" srcOrd="1" destOrd="0" parTransId="{527B9494-99AB-4E7A-8D2E-E54909AE2297}" sibTransId="{67019B59-2B69-4D6C-BC53-2F4F58C2968C}"/>
    <dgm:cxn modelId="{E63AB023-2CA2-4409-B2B4-A1E73E9CA4CB}" type="presOf" srcId="{F3EE8C23-4714-4131-BA2F-2A9544D67B5E}" destId="{66B65BBA-3863-4D34-9366-FF7EF1AFE990}" srcOrd="0" destOrd="0" presId="urn:microsoft.com/office/officeart/2008/layout/LinedList"/>
    <dgm:cxn modelId="{7B4F8598-6781-40CA-8AA0-90D1CBD96175}" type="presOf" srcId="{AF8428B7-4457-4D9B-8D80-51A3099B0A71}" destId="{FE19B506-2F5E-4A78-B108-C3C5097A671C}" srcOrd="0" destOrd="0" presId="urn:microsoft.com/office/officeart/2008/layout/LinedList"/>
    <dgm:cxn modelId="{03FC9E33-2B3A-4DE6-8C19-406D5D655546}" srcId="{F3EE8C23-4714-4131-BA2F-2A9544D67B5E}" destId="{AF8428B7-4457-4D9B-8D80-51A3099B0A71}" srcOrd="0" destOrd="0" parTransId="{5B868AC8-E14F-4626-9053-8284FFFE29E8}" sibTransId="{E58F3F27-6988-4A5C-944E-219641A924E1}"/>
    <dgm:cxn modelId="{CC735A27-4511-476F-AFCC-FFC26E1E8FB8}" type="presOf" srcId="{A3F46CDD-872E-4CF2-A943-389B2D0B175B}" destId="{EEFF3458-9C75-43E9-9E2A-2808DDB2B0EC}" srcOrd="0" destOrd="0" presId="urn:microsoft.com/office/officeart/2008/layout/LinedList"/>
    <dgm:cxn modelId="{2919E5A5-7AA7-42AE-A624-94BCFC75165A}" type="presOf" srcId="{8DC84FAD-B1A8-47FB-A9D5-0EC15E9F8E0C}" destId="{7BD6EC38-06FE-4A63-A561-3C9DE1FE9ECC}" srcOrd="0" destOrd="0" presId="urn:microsoft.com/office/officeart/2008/layout/LinedList"/>
    <dgm:cxn modelId="{A92761DF-5EEB-496F-B1EE-C9E91B127FAE}" srcId="{AF8428B7-4457-4D9B-8D80-51A3099B0A71}" destId="{1FF7601F-C7E7-44C6-8D13-2001FD5EBEDD}" srcOrd="0" destOrd="0" parTransId="{5F65EC1B-BA34-44A3-888D-086B27A92FE1}" sibTransId="{BCDE47C3-BA0A-4401-8CC4-5611E8613A75}"/>
    <dgm:cxn modelId="{51D17A3B-5166-4FE9-9613-5F63074B2EA7}" type="presOf" srcId="{1FF7601F-C7E7-44C6-8D13-2001FD5EBEDD}" destId="{445CD33E-51BC-451B-8572-49C7EF7D57CA}" srcOrd="0" destOrd="0" presId="urn:microsoft.com/office/officeart/2008/layout/LinedList"/>
    <dgm:cxn modelId="{1E50A27B-02A7-4CA9-B629-CE4ABA3B5C53}" srcId="{AF8428B7-4457-4D9B-8D80-51A3099B0A71}" destId="{A3F46CDD-872E-4CF2-A943-389B2D0B175B}" srcOrd="3" destOrd="0" parTransId="{3EE8EB6B-1F53-4BA0-8308-0D066075EC6B}" sibTransId="{FE4B93E4-9419-40EC-BFB1-6B5BAB8FD653}"/>
    <dgm:cxn modelId="{871CC899-A37B-4A37-A8CF-1D7094B45477}" type="presOf" srcId="{AAE7563C-1D07-47B2-8900-78D44A1635A5}" destId="{F04C23D9-A0C8-44AD-9B28-AA03D96D9554}" srcOrd="0" destOrd="0" presId="urn:microsoft.com/office/officeart/2008/layout/LinedList"/>
    <dgm:cxn modelId="{08C91664-A34B-488E-A006-C86A72B52387}" srcId="{AF8428B7-4457-4D9B-8D80-51A3099B0A71}" destId="{AAE7563C-1D07-47B2-8900-78D44A1635A5}" srcOrd="2" destOrd="0" parTransId="{07496AA2-CE2C-428B-AF5E-87187FBE5847}" sibTransId="{06CD33DA-4460-448C-85F7-1F793E21EAD0}"/>
    <dgm:cxn modelId="{6441782F-E8B9-4D06-A078-C5EF61101DEA}" srcId="{AF8428B7-4457-4D9B-8D80-51A3099B0A71}" destId="{8DC84FAD-B1A8-47FB-A9D5-0EC15E9F8E0C}" srcOrd="5" destOrd="0" parTransId="{92BE0C93-8455-4033-B99B-3B901A53E8CA}" sibTransId="{F64E4F15-527A-4F97-896A-22BDA6E1BFE4}"/>
    <dgm:cxn modelId="{00B3907E-28AC-4E44-86CD-42A2817DB36A}" type="presParOf" srcId="{66B65BBA-3863-4D34-9366-FF7EF1AFE990}" destId="{358438DE-52BB-4726-A3F7-07197A1C680D}" srcOrd="0" destOrd="0" presId="urn:microsoft.com/office/officeart/2008/layout/LinedList"/>
    <dgm:cxn modelId="{95A4A5D9-97B3-4796-B7D3-B80ED6BFA4BC}" type="presParOf" srcId="{66B65BBA-3863-4D34-9366-FF7EF1AFE990}" destId="{AE823C7B-DAEE-4AD5-A4BB-1A1F1D0B5D1E}" srcOrd="1" destOrd="0" presId="urn:microsoft.com/office/officeart/2008/layout/LinedList"/>
    <dgm:cxn modelId="{24258A7D-4B1A-41A8-99C6-DD2D830F5714}" type="presParOf" srcId="{AE823C7B-DAEE-4AD5-A4BB-1A1F1D0B5D1E}" destId="{FE19B506-2F5E-4A78-B108-C3C5097A671C}" srcOrd="0" destOrd="0" presId="urn:microsoft.com/office/officeart/2008/layout/LinedList"/>
    <dgm:cxn modelId="{0453FB24-B79A-4B47-9A62-424BC1512D45}" type="presParOf" srcId="{AE823C7B-DAEE-4AD5-A4BB-1A1F1D0B5D1E}" destId="{7A987C20-ECC8-4CED-87BF-4189F1294379}" srcOrd="1" destOrd="0" presId="urn:microsoft.com/office/officeart/2008/layout/LinedList"/>
    <dgm:cxn modelId="{91D20305-9A32-40CA-956F-72D9B7A2BA29}" type="presParOf" srcId="{7A987C20-ECC8-4CED-87BF-4189F1294379}" destId="{CFE522E1-198A-48D2-B0EF-A262BD72E34F}" srcOrd="0" destOrd="0" presId="urn:microsoft.com/office/officeart/2008/layout/LinedList"/>
    <dgm:cxn modelId="{3E06BE12-82E4-4C51-9C0B-4EED8B0BCC38}" type="presParOf" srcId="{7A987C20-ECC8-4CED-87BF-4189F1294379}" destId="{8DEE3AE3-7F4B-494F-B5F6-20AF50C5F84A}" srcOrd="1" destOrd="0" presId="urn:microsoft.com/office/officeart/2008/layout/LinedList"/>
    <dgm:cxn modelId="{AD2F081F-318D-4828-BBE0-E98D84E8DD2D}" type="presParOf" srcId="{8DEE3AE3-7F4B-494F-B5F6-20AF50C5F84A}" destId="{ECA35C24-04E0-496F-9273-0A2A81AACEC0}" srcOrd="0" destOrd="0" presId="urn:microsoft.com/office/officeart/2008/layout/LinedList"/>
    <dgm:cxn modelId="{914779B1-8CB0-4549-A90B-0D5F085FCA9A}" type="presParOf" srcId="{8DEE3AE3-7F4B-494F-B5F6-20AF50C5F84A}" destId="{445CD33E-51BC-451B-8572-49C7EF7D57CA}" srcOrd="1" destOrd="0" presId="urn:microsoft.com/office/officeart/2008/layout/LinedList"/>
    <dgm:cxn modelId="{BAF852ED-89C1-4CC9-802B-03B3ABFD496D}" type="presParOf" srcId="{8DEE3AE3-7F4B-494F-B5F6-20AF50C5F84A}" destId="{769F30B8-F130-497E-BB82-685FB9819CBE}" srcOrd="2" destOrd="0" presId="urn:microsoft.com/office/officeart/2008/layout/LinedList"/>
    <dgm:cxn modelId="{A6489A18-0270-4C59-83DB-D57CCBF226E8}" type="presParOf" srcId="{7A987C20-ECC8-4CED-87BF-4189F1294379}" destId="{E8FB2DB5-8341-4FED-87FD-A88CE2278E52}" srcOrd="2" destOrd="0" presId="urn:microsoft.com/office/officeart/2008/layout/LinedList"/>
    <dgm:cxn modelId="{2B8E84ED-2E37-459A-80D2-BB637C6E9CFC}" type="presParOf" srcId="{7A987C20-ECC8-4CED-87BF-4189F1294379}" destId="{25CA6C9A-3AF3-4777-AA71-7142B4C9E8D2}" srcOrd="3" destOrd="0" presId="urn:microsoft.com/office/officeart/2008/layout/LinedList"/>
    <dgm:cxn modelId="{A928407F-5DE5-45DE-8FF6-5A408A1B10B3}" type="presParOf" srcId="{7A987C20-ECC8-4CED-87BF-4189F1294379}" destId="{6569F576-7AAE-4703-B02C-C405F12A32AA}" srcOrd="4" destOrd="0" presId="urn:microsoft.com/office/officeart/2008/layout/LinedList"/>
    <dgm:cxn modelId="{3E3BCEBD-8CB3-498B-AF02-34E4B0F25E10}" type="presParOf" srcId="{6569F576-7AAE-4703-B02C-C405F12A32AA}" destId="{94753BB7-C364-486E-9427-E37EF352BF44}" srcOrd="0" destOrd="0" presId="urn:microsoft.com/office/officeart/2008/layout/LinedList"/>
    <dgm:cxn modelId="{30B18399-B874-466B-9F49-4FB0297F5F8B}" type="presParOf" srcId="{6569F576-7AAE-4703-B02C-C405F12A32AA}" destId="{7512E8A3-9289-4632-B0DF-D323E01AF282}" srcOrd="1" destOrd="0" presId="urn:microsoft.com/office/officeart/2008/layout/LinedList"/>
    <dgm:cxn modelId="{CB3D9228-3E76-43B3-B3DC-B15215EC64EF}" type="presParOf" srcId="{6569F576-7AAE-4703-B02C-C405F12A32AA}" destId="{B4480045-5452-4B07-B7CC-DBBF60E3FB13}" srcOrd="2" destOrd="0" presId="urn:microsoft.com/office/officeart/2008/layout/LinedList"/>
    <dgm:cxn modelId="{7812AEB2-50D3-44D0-A511-2ED2EA5059FD}" type="presParOf" srcId="{7A987C20-ECC8-4CED-87BF-4189F1294379}" destId="{C0EEC93B-08E3-4B8D-83D1-3DC978213ED0}" srcOrd="5" destOrd="0" presId="urn:microsoft.com/office/officeart/2008/layout/LinedList"/>
    <dgm:cxn modelId="{51D7C247-6441-40B8-8689-589F99F2007A}" type="presParOf" srcId="{7A987C20-ECC8-4CED-87BF-4189F1294379}" destId="{FAC4E2D3-DDE9-4901-A052-1F0F42B8C3BF}" srcOrd="6" destOrd="0" presId="urn:microsoft.com/office/officeart/2008/layout/LinedList"/>
    <dgm:cxn modelId="{178AE514-EFBC-4B09-B21C-B5D07A9552DC}" type="presParOf" srcId="{7A987C20-ECC8-4CED-87BF-4189F1294379}" destId="{4FA5FCCE-7AD3-48DB-9A4E-F013705FE516}" srcOrd="7" destOrd="0" presId="urn:microsoft.com/office/officeart/2008/layout/LinedList"/>
    <dgm:cxn modelId="{A88D3398-21E7-47F4-9BF6-ED1F5BAF05E0}" type="presParOf" srcId="{4FA5FCCE-7AD3-48DB-9A4E-F013705FE516}" destId="{BD212294-2A8A-427E-8E28-B1C0124AC8F7}" srcOrd="0" destOrd="0" presId="urn:microsoft.com/office/officeart/2008/layout/LinedList"/>
    <dgm:cxn modelId="{6B73237B-A87E-436B-B34A-4FDD719F160D}" type="presParOf" srcId="{4FA5FCCE-7AD3-48DB-9A4E-F013705FE516}" destId="{F04C23D9-A0C8-44AD-9B28-AA03D96D9554}" srcOrd="1" destOrd="0" presId="urn:microsoft.com/office/officeart/2008/layout/LinedList"/>
    <dgm:cxn modelId="{D2CD5977-7422-4BCF-8D39-724E93DED7BC}" type="presParOf" srcId="{4FA5FCCE-7AD3-48DB-9A4E-F013705FE516}" destId="{248FD6E5-3464-44B4-A4EB-224BC4D70F04}" srcOrd="2" destOrd="0" presId="urn:microsoft.com/office/officeart/2008/layout/LinedList"/>
    <dgm:cxn modelId="{382C6AC0-8ABF-40F6-87B7-773CCFC4945E}" type="presParOf" srcId="{7A987C20-ECC8-4CED-87BF-4189F1294379}" destId="{B76378C3-67DB-496F-A3C9-ED9E0B8D3036}" srcOrd="8" destOrd="0" presId="urn:microsoft.com/office/officeart/2008/layout/LinedList"/>
    <dgm:cxn modelId="{A4814484-8B37-4887-859C-7B7A24AF8281}" type="presParOf" srcId="{7A987C20-ECC8-4CED-87BF-4189F1294379}" destId="{2E52E3B1-A4E2-4747-BCBE-CCB4467C3148}" srcOrd="9" destOrd="0" presId="urn:microsoft.com/office/officeart/2008/layout/LinedList"/>
    <dgm:cxn modelId="{3D7A9E2F-75EF-4CB0-840E-E99F33770CCD}" type="presParOf" srcId="{7A987C20-ECC8-4CED-87BF-4189F1294379}" destId="{64DC8F1A-6D6B-457F-9858-8C66C7D4DA5F}" srcOrd="10" destOrd="0" presId="urn:microsoft.com/office/officeart/2008/layout/LinedList"/>
    <dgm:cxn modelId="{70952820-CA54-4B32-9AFD-295A8ACF9C4E}" type="presParOf" srcId="{64DC8F1A-6D6B-457F-9858-8C66C7D4DA5F}" destId="{836CC323-A733-4C8A-9F5B-617BA7879362}" srcOrd="0" destOrd="0" presId="urn:microsoft.com/office/officeart/2008/layout/LinedList"/>
    <dgm:cxn modelId="{843DA9B8-3547-4447-A558-6E5B1EDEC31F}" type="presParOf" srcId="{64DC8F1A-6D6B-457F-9858-8C66C7D4DA5F}" destId="{EEFF3458-9C75-43E9-9E2A-2808DDB2B0EC}" srcOrd="1" destOrd="0" presId="urn:microsoft.com/office/officeart/2008/layout/LinedList"/>
    <dgm:cxn modelId="{6E6E3BDA-92B2-4E8F-AE85-5D10AD92A36D}" type="presParOf" srcId="{64DC8F1A-6D6B-457F-9858-8C66C7D4DA5F}" destId="{5337E283-5F46-4B28-B00A-CA9071ABBB7E}" srcOrd="2" destOrd="0" presId="urn:microsoft.com/office/officeart/2008/layout/LinedList"/>
    <dgm:cxn modelId="{DD9EB83B-FA36-4773-B8DE-6EFC227AE8CD}" type="presParOf" srcId="{7A987C20-ECC8-4CED-87BF-4189F1294379}" destId="{505EDFCF-9CC2-4BEA-9A04-1DBABCA4B908}" srcOrd="11" destOrd="0" presId="urn:microsoft.com/office/officeart/2008/layout/LinedList"/>
    <dgm:cxn modelId="{78606A88-CF5F-47A2-A6F0-9EFC5CEFC90A}" type="presParOf" srcId="{7A987C20-ECC8-4CED-87BF-4189F1294379}" destId="{24D12D77-2CA6-4FD6-BED5-B2C4F33A383F}" srcOrd="12" destOrd="0" presId="urn:microsoft.com/office/officeart/2008/layout/LinedList"/>
    <dgm:cxn modelId="{2CC67902-35DF-42CE-82CE-777CE7D7F96B}" type="presParOf" srcId="{7A987C20-ECC8-4CED-87BF-4189F1294379}" destId="{8487DC4F-4165-4CD1-89FD-7144984C2907}" srcOrd="13" destOrd="0" presId="urn:microsoft.com/office/officeart/2008/layout/LinedList"/>
    <dgm:cxn modelId="{5AEFC918-9982-4912-B9FC-2F3A537D2EC8}" type="presParOf" srcId="{8487DC4F-4165-4CD1-89FD-7144984C2907}" destId="{D762532D-A5C8-4E06-B985-1AF3D6DA99C6}" srcOrd="0" destOrd="0" presId="urn:microsoft.com/office/officeart/2008/layout/LinedList"/>
    <dgm:cxn modelId="{55367D5F-C8D0-4284-8CF4-E503A9F50BA7}" type="presParOf" srcId="{8487DC4F-4165-4CD1-89FD-7144984C2907}" destId="{21F72FC0-2691-45E6-8C1B-9451595E1C83}" srcOrd="1" destOrd="0" presId="urn:microsoft.com/office/officeart/2008/layout/LinedList"/>
    <dgm:cxn modelId="{7AE4560B-FF4E-4D19-B84A-8AC60AEC0493}" type="presParOf" srcId="{8487DC4F-4165-4CD1-89FD-7144984C2907}" destId="{80681640-54D2-4F3A-84D9-F16161D6E330}" srcOrd="2" destOrd="0" presId="urn:microsoft.com/office/officeart/2008/layout/LinedList"/>
    <dgm:cxn modelId="{B5B8D6C9-EE8C-4B7B-A461-D6CDED404046}" type="presParOf" srcId="{7A987C20-ECC8-4CED-87BF-4189F1294379}" destId="{A8F6B521-A2CA-4574-928E-DC05FEB560E5}" srcOrd="14" destOrd="0" presId="urn:microsoft.com/office/officeart/2008/layout/LinedList"/>
    <dgm:cxn modelId="{BF86BB06-83DB-441C-A6FE-A0F6731F58DA}" type="presParOf" srcId="{7A987C20-ECC8-4CED-87BF-4189F1294379}" destId="{21678C3A-1D5E-46C1-AA7B-F29D8DEE0757}" srcOrd="15" destOrd="0" presId="urn:microsoft.com/office/officeart/2008/layout/LinedList"/>
    <dgm:cxn modelId="{C1E4DDDE-DD30-4B43-A3F5-97E3F0CE3D46}" type="presParOf" srcId="{7A987C20-ECC8-4CED-87BF-4189F1294379}" destId="{858641AD-04B3-4AB6-9A11-9FE457D48415}" srcOrd="16" destOrd="0" presId="urn:microsoft.com/office/officeart/2008/layout/LinedList"/>
    <dgm:cxn modelId="{DB85DC90-360F-490C-86C7-2E4EE6A18E7D}" type="presParOf" srcId="{858641AD-04B3-4AB6-9A11-9FE457D48415}" destId="{52B1ECE4-45C2-49A9-A12E-D0C5E831B55C}" srcOrd="0" destOrd="0" presId="urn:microsoft.com/office/officeart/2008/layout/LinedList"/>
    <dgm:cxn modelId="{DD0FE6CE-C58F-49B6-B560-B4B145BCBBFF}" type="presParOf" srcId="{858641AD-04B3-4AB6-9A11-9FE457D48415}" destId="{7BD6EC38-06FE-4A63-A561-3C9DE1FE9ECC}" srcOrd="1" destOrd="0" presId="urn:microsoft.com/office/officeart/2008/layout/LinedList"/>
    <dgm:cxn modelId="{A9B72ADD-C041-451C-BB9A-14BF16B95985}" type="presParOf" srcId="{858641AD-04B3-4AB6-9A11-9FE457D48415}" destId="{8BD83280-AE16-4B4F-B3E3-1E601EDCA9AC}" srcOrd="2" destOrd="0" presId="urn:microsoft.com/office/officeart/2008/layout/LinedList"/>
    <dgm:cxn modelId="{8F95A057-EC64-47AF-B9A3-B343270406B1}" type="presParOf" srcId="{7A987C20-ECC8-4CED-87BF-4189F1294379}" destId="{F833C1D6-6805-41FB-A6EA-7EBBD06DF55A}" srcOrd="17" destOrd="0" presId="urn:microsoft.com/office/officeart/2008/layout/LinedList"/>
    <dgm:cxn modelId="{8E5546F6-F354-4983-921C-DA52412429B7}" type="presParOf" srcId="{7A987C20-ECC8-4CED-87BF-4189F1294379}" destId="{D5868B2F-CD5A-4F9F-9CC3-D0092F442F0D}" srcOrd="18" destOrd="0" presId="urn:microsoft.com/office/officeart/2008/layout/LinedList"/>
    <dgm:cxn modelId="{BFB84758-F381-4255-A278-C8AB3C817D88}" type="presParOf" srcId="{7A987C20-ECC8-4CED-87BF-4189F1294379}" destId="{2A1880A4-6412-442C-9D4C-D91990320DC7}" srcOrd="19" destOrd="0" presId="urn:microsoft.com/office/officeart/2008/layout/LinedList"/>
    <dgm:cxn modelId="{85C414D8-A7CF-4ED3-8A75-5DCB0141795A}" type="presParOf" srcId="{2A1880A4-6412-442C-9D4C-D91990320DC7}" destId="{2032AB76-2AE3-4146-BB27-C901286DE143}" srcOrd="0" destOrd="0" presId="urn:microsoft.com/office/officeart/2008/layout/LinedList"/>
    <dgm:cxn modelId="{BDDF10A1-E05C-45A5-9B87-90AB29D54178}" type="presParOf" srcId="{2A1880A4-6412-442C-9D4C-D91990320DC7}" destId="{BAB0DCA3-585C-4774-855E-799147C5C778}" srcOrd="1" destOrd="0" presId="urn:microsoft.com/office/officeart/2008/layout/LinedList"/>
    <dgm:cxn modelId="{EC7FE2E7-7416-4EA9-8761-0FF1804454D9}" type="presParOf" srcId="{2A1880A4-6412-442C-9D4C-D91990320DC7}" destId="{40C33F68-5E43-495B-87A3-486C25713EAB}" srcOrd="2" destOrd="0" presId="urn:microsoft.com/office/officeart/2008/layout/LinedList"/>
    <dgm:cxn modelId="{5F68C82C-ABF4-48E3-95CF-4D31E31CEDB6}" type="presParOf" srcId="{7A987C20-ECC8-4CED-87BF-4189F1294379}" destId="{B85657AB-21C6-4699-9E47-790A0F1198C1}" srcOrd="20" destOrd="0" presId="urn:microsoft.com/office/officeart/2008/layout/LinedList"/>
    <dgm:cxn modelId="{D7AE7B9C-9357-4AD0-BF6C-AED9F68B6448}" type="presParOf" srcId="{7A987C20-ECC8-4CED-87BF-4189F1294379}" destId="{60BCC139-4B53-491D-8697-357BE1154676}" srcOrd="2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F3EE8C23-4714-4131-BA2F-2A9544D67B5E}"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s-CO"/>
        </a:p>
      </dgm:t>
    </dgm:pt>
    <dgm:pt modelId="{AF8428B7-4457-4D9B-8D80-51A3099B0A71}">
      <dgm:prSet phldrT="[Texto]" custT="1"/>
      <dgm:spPr/>
      <dgm:t>
        <a:bodyPr/>
        <a:lstStyle/>
        <a:p>
          <a:pPr algn="ctr"/>
          <a:endParaRPr lang="es-CO" sz="2000" b="1" dirty="0" smtClean="0"/>
        </a:p>
        <a:p>
          <a:pPr algn="ctr"/>
          <a:endParaRPr lang="es-CO" sz="2000" b="1" dirty="0" smtClean="0"/>
        </a:p>
        <a:p>
          <a:pPr algn="ctr"/>
          <a:r>
            <a:rPr lang="es-CO" sz="2000" b="1" dirty="0" smtClean="0"/>
            <a:t>ARTÍCULO 16</a:t>
          </a:r>
          <a:r>
            <a:rPr lang="es-CO" sz="2000" dirty="0" smtClean="0"/>
            <a:t>. </a:t>
          </a:r>
        </a:p>
        <a:p>
          <a:pPr algn="ctr"/>
          <a:endParaRPr lang="es-CO" sz="2000" dirty="0" smtClean="0"/>
        </a:p>
        <a:p>
          <a:pPr algn="ctr"/>
          <a:r>
            <a:rPr lang="es-CO" sz="2000" dirty="0" smtClean="0"/>
            <a:t>Las funciones del Decano son: </a:t>
          </a:r>
          <a:endParaRPr lang="es-CO" sz="2000" dirty="0"/>
        </a:p>
      </dgm:t>
    </dgm:pt>
    <dgm:pt modelId="{5B868AC8-E14F-4626-9053-8284FFFE29E8}" type="parTrans" cxnId="{03FC9E33-2B3A-4DE6-8C19-406D5D655546}">
      <dgm:prSet/>
      <dgm:spPr/>
      <dgm:t>
        <a:bodyPr/>
        <a:lstStyle/>
        <a:p>
          <a:endParaRPr lang="es-CO" sz="1200"/>
        </a:p>
      </dgm:t>
    </dgm:pt>
    <dgm:pt modelId="{E58F3F27-6988-4A5C-944E-219641A924E1}" type="sibTrans" cxnId="{03FC9E33-2B3A-4DE6-8C19-406D5D655546}">
      <dgm:prSet/>
      <dgm:spPr/>
      <dgm:t>
        <a:bodyPr/>
        <a:lstStyle/>
        <a:p>
          <a:endParaRPr lang="es-CO" sz="1200"/>
        </a:p>
      </dgm:t>
    </dgm:pt>
    <dgm:pt modelId="{1FF7601F-C7E7-44C6-8D13-2001FD5EBEDD}">
      <dgm:prSet phldrT="[Texto]" custT="1"/>
      <dgm:spPr/>
      <dgm:t>
        <a:bodyPr/>
        <a:lstStyle/>
        <a:p>
          <a:r>
            <a:rPr lang="es-CO" sz="1600" dirty="0" smtClean="0"/>
            <a:t>a) Dirigir la Facultad y coordinar la acción académica y administrativa, de sus unidades de conformidad con las políticas, programas y proyectos de la Universidad y la Facultad </a:t>
          </a:r>
          <a:endParaRPr lang="es-CO" sz="1600" dirty="0"/>
        </a:p>
      </dgm:t>
    </dgm:pt>
    <dgm:pt modelId="{5F65EC1B-BA34-44A3-888D-086B27A92FE1}" type="parTrans" cxnId="{A92761DF-5EEB-496F-B1EE-C9E91B127FAE}">
      <dgm:prSet/>
      <dgm:spPr/>
      <dgm:t>
        <a:bodyPr/>
        <a:lstStyle/>
        <a:p>
          <a:endParaRPr lang="es-CO" sz="1200"/>
        </a:p>
      </dgm:t>
    </dgm:pt>
    <dgm:pt modelId="{BCDE47C3-BA0A-4401-8CC4-5611E8613A75}" type="sibTrans" cxnId="{A92761DF-5EEB-496F-B1EE-C9E91B127FAE}">
      <dgm:prSet/>
      <dgm:spPr/>
      <dgm:t>
        <a:bodyPr/>
        <a:lstStyle/>
        <a:p>
          <a:endParaRPr lang="es-CO" sz="1200"/>
        </a:p>
      </dgm:t>
    </dgm:pt>
    <dgm:pt modelId="{5199DD63-A7AB-4FC7-8801-5FD88A418415}">
      <dgm:prSet custT="1"/>
      <dgm:spPr/>
      <dgm:t>
        <a:bodyPr/>
        <a:lstStyle/>
        <a:p>
          <a:r>
            <a:rPr lang="es-CO" sz="1600" dirty="0" smtClean="0"/>
            <a:t>b) Fomentar las relaciones de la Facultad con su entorno social, científico e institucional. </a:t>
          </a:r>
          <a:endParaRPr lang="es-CO" sz="1600" dirty="0"/>
        </a:p>
      </dgm:t>
    </dgm:pt>
    <dgm:pt modelId="{8B29BA28-9194-4A0C-8B3D-6E78127D3F61}" type="parTrans" cxnId="{2060AB72-F994-4AC7-AE3C-38994304EE1A}">
      <dgm:prSet/>
      <dgm:spPr/>
      <dgm:t>
        <a:bodyPr/>
        <a:lstStyle/>
        <a:p>
          <a:endParaRPr lang="es-CO" sz="1200"/>
        </a:p>
      </dgm:t>
    </dgm:pt>
    <dgm:pt modelId="{FB901361-CC81-4D9C-AA2E-A16156EDAC43}" type="sibTrans" cxnId="{2060AB72-F994-4AC7-AE3C-38994304EE1A}">
      <dgm:prSet/>
      <dgm:spPr/>
      <dgm:t>
        <a:bodyPr/>
        <a:lstStyle/>
        <a:p>
          <a:endParaRPr lang="es-CO" sz="1200"/>
        </a:p>
      </dgm:t>
    </dgm:pt>
    <dgm:pt modelId="{C2FE05F2-1C05-45C1-A98B-D7EDDA9F7795}">
      <dgm:prSet custT="1"/>
      <dgm:spPr/>
      <dgm:t>
        <a:bodyPr/>
        <a:lstStyle/>
        <a:p>
          <a:r>
            <a:rPr lang="es-CO" sz="1600" dirty="0" smtClean="0"/>
            <a:t>c) Coordinar la elaboración, ejecución y evaluación del plan de desarrollo de la Facultad. </a:t>
          </a:r>
          <a:endParaRPr lang="es-CO" sz="1600" dirty="0"/>
        </a:p>
      </dgm:t>
    </dgm:pt>
    <dgm:pt modelId="{DEF2DDB0-4FB1-4459-A07D-0359A281879D}" type="parTrans" cxnId="{947CDDFE-C70E-40A1-89B0-AD30876341DF}">
      <dgm:prSet/>
      <dgm:spPr/>
      <dgm:t>
        <a:bodyPr/>
        <a:lstStyle/>
        <a:p>
          <a:endParaRPr lang="es-CO" sz="1200"/>
        </a:p>
      </dgm:t>
    </dgm:pt>
    <dgm:pt modelId="{6BEFB1A3-F34D-4323-ABB2-CD05B09A515B}" type="sibTrans" cxnId="{947CDDFE-C70E-40A1-89B0-AD30876341DF}">
      <dgm:prSet/>
      <dgm:spPr/>
      <dgm:t>
        <a:bodyPr/>
        <a:lstStyle/>
        <a:p>
          <a:endParaRPr lang="es-CO" sz="1200"/>
        </a:p>
      </dgm:t>
    </dgm:pt>
    <dgm:pt modelId="{442C7852-3B48-43FD-B9F5-3288284973E6}">
      <dgm:prSet custT="1"/>
      <dgm:spPr/>
      <dgm:t>
        <a:bodyPr/>
        <a:lstStyle/>
        <a:p>
          <a:r>
            <a:rPr lang="es-CO" sz="1600" dirty="0" smtClean="0"/>
            <a:t>d) Gestionar y promover los proyectos que hacen parte de los planes de la facultad. </a:t>
          </a:r>
          <a:endParaRPr lang="es-CO" sz="1600" dirty="0"/>
        </a:p>
      </dgm:t>
    </dgm:pt>
    <dgm:pt modelId="{E0A5B299-B38A-49BC-974A-0148115537DA}" type="parTrans" cxnId="{107F4D22-D1F2-4C42-AA36-7D9F5E255BC0}">
      <dgm:prSet/>
      <dgm:spPr/>
      <dgm:t>
        <a:bodyPr/>
        <a:lstStyle/>
        <a:p>
          <a:endParaRPr lang="es-CO" sz="1200"/>
        </a:p>
      </dgm:t>
    </dgm:pt>
    <dgm:pt modelId="{B66B811E-DFC7-4A43-ADAA-DCCE3A74A771}" type="sibTrans" cxnId="{107F4D22-D1F2-4C42-AA36-7D9F5E255BC0}">
      <dgm:prSet/>
      <dgm:spPr/>
      <dgm:t>
        <a:bodyPr/>
        <a:lstStyle/>
        <a:p>
          <a:endParaRPr lang="es-CO" sz="1200"/>
        </a:p>
      </dgm:t>
    </dgm:pt>
    <dgm:pt modelId="{20F54106-FE07-4935-8EEB-1B01673DAD7C}">
      <dgm:prSet custT="1"/>
      <dgm:spPr/>
      <dgm:t>
        <a:bodyPr/>
        <a:lstStyle/>
        <a:p>
          <a:r>
            <a:rPr lang="es-CO" sz="1600" dirty="0" smtClean="0"/>
            <a:t>e) Proponer al Consejo de Facultad programas y proyectos para el desarrollo académico y logístico. </a:t>
          </a:r>
          <a:endParaRPr lang="es-CO" sz="1600" dirty="0"/>
        </a:p>
      </dgm:t>
    </dgm:pt>
    <dgm:pt modelId="{295A3CED-8DE5-465A-BE17-E16FC77F6DEB}" type="parTrans" cxnId="{CAC38459-E5D5-4DD8-AA62-0F2E700F4B8A}">
      <dgm:prSet/>
      <dgm:spPr/>
      <dgm:t>
        <a:bodyPr/>
        <a:lstStyle/>
        <a:p>
          <a:endParaRPr lang="es-CO" sz="1200"/>
        </a:p>
      </dgm:t>
    </dgm:pt>
    <dgm:pt modelId="{ED2F4484-1FC0-4878-BC1B-39C6CA38988A}" type="sibTrans" cxnId="{CAC38459-E5D5-4DD8-AA62-0F2E700F4B8A}">
      <dgm:prSet/>
      <dgm:spPr/>
      <dgm:t>
        <a:bodyPr/>
        <a:lstStyle/>
        <a:p>
          <a:endParaRPr lang="es-CO" sz="1200"/>
        </a:p>
      </dgm:t>
    </dgm:pt>
    <dgm:pt modelId="{EAC534A5-010A-4F92-892D-82EFF28475E9}">
      <dgm:prSet custT="1"/>
      <dgm:spPr/>
      <dgm:t>
        <a:bodyPr/>
        <a:lstStyle/>
        <a:p>
          <a:r>
            <a:rPr lang="es-CO" sz="1600" dirty="0" smtClean="0"/>
            <a:t>f) Elaborar y proponer el presupuesto anual para la Facultad. </a:t>
          </a:r>
          <a:endParaRPr lang="es-CO" sz="1600" dirty="0"/>
        </a:p>
      </dgm:t>
    </dgm:pt>
    <dgm:pt modelId="{520720A0-5FC6-4E75-ACE2-B395D358D9ED}" type="parTrans" cxnId="{64C4BF10-55A5-472A-A303-C250BE1DE7C5}">
      <dgm:prSet/>
      <dgm:spPr/>
      <dgm:t>
        <a:bodyPr/>
        <a:lstStyle/>
        <a:p>
          <a:endParaRPr lang="es-CO" sz="1200"/>
        </a:p>
      </dgm:t>
    </dgm:pt>
    <dgm:pt modelId="{C0B7C05D-4B21-44E0-A548-806AFFF81E1E}" type="sibTrans" cxnId="{64C4BF10-55A5-472A-A303-C250BE1DE7C5}">
      <dgm:prSet/>
      <dgm:spPr/>
      <dgm:t>
        <a:bodyPr/>
        <a:lstStyle/>
        <a:p>
          <a:endParaRPr lang="es-CO" sz="1200"/>
        </a:p>
      </dgm:t>
    </dgm:pt>
    <dgm:pt modelId="{66B65BBA-3863-4D34-9366-FF7EF1AFE990}" type="pres">
      <dgm:prSet presAssocID="{F3EE8C23-4714-4131-BA2F-2A9544D67B5E}" presName="vert0" presStyleCnt="0">
        <dgm:presLayoutVars>
          <dgm:dir/>
          <dgm:animOne val="branch"/>
          <dgm:animLvl val="lvl"/>
        </dgm:presLayoutVars>
      </dgm:prSet>
      <dgm:spPr/>
      <dgm:t>
        <a:bodyPr/>
        <a:lstStyle/>
        <a:p>
          <a:endParaRPr lang="es-CO"/>
        </a:p>
      </dgm:t>
    </dgm:pt>
    <dgm:pt modelId="{358438DE-52BB-4726-A3F7-07197A1C680D}" type="pres">
      <dgm:prSet presAssocID="{AF8428B7-4457-4D9B-8D80-51A3099B0A71}" presName="thickLine" presStyleLbl="alignNode1" presStyleIdx="0" presStyleCnt="1"/>
      <dgm:spPr/>
    </dgm:pt>
    <dgm:pt modelId="{AE823C7B-DAEE-4AD5-A4BB-1A1F1D0B5D1E}" type="pres">
      <dgm:prSet presAssocID="{AF8428B7-4457-4D9B-8D80-51A3099B0A71}" presName="horz1" presStyleCnt="0"/>
      <dgm:spPr/>
    </dgm:pt>
    <dgm:pt modelId="{FE19B506-2F5E-4A78-B108-C3C5097A671C}" type="pres">
      <dgm:prSet presAssocID="{AF8428B7-4457-4D9B-8D80-51A3099B0A71}" presName="tx1" presStyleLbl="revTx" presStyleIdx="0" presStyleCnt="7"/>
      <dgm:spPr/>
      <dgm:t>
        <a:bodyPr/>
        <a:lstStyle/>
        <a:p>
          <a:endParaRPr lang="es-CO"/>
        </a:p>
      </dgm:t>
    </dgm:pt>
    <dgm:pt modelId="{7A987C20-ECC8-4CED-87BF-4189F1294379}" type="pres">
      <dgm:prSet presAssocID="{AF8428B7-4457-4D9B-8D80-51A3099B0A71}" presName="vert1" presStyleCnt="0"/>
      <dgm:spPr/>
    </dgm:pt>
    <dgm:pt modelId="{CFE522E1-198A-48D2-B0EF-A262BD72E34F}" type="pres">
      <dgm:prSet presAssocID="{1FF7601F-C7E7-44C6-8D13-2001FD5EBEDD}" presName="vertSpace2a" presStyleCnt="0"/>
      <dgm:spPr/>
    </dgm:pt>
    <dgm:pt modelId="{8DEE3AE3-7F4B-494F-B5F6-20AF50C5F84A}" type="pres">
      <dgm:prSet presAssocID="{1FF7601F-C7E7-44C6-8D13-2001FD5EBEDD}" presName="horz2" presStyleCnt="0"/>
      <dgm:spPr/>
    </dgm:pt>
    <dgm:pt modelId="{ECA35C24-04E0-496F-9273-0A2A81AACEC0}" type="pres">
      <dgm:prSet presAssocID="{1FF7601F-C7E7-44C6-8D13-2001FD5EBEDD}" presName="horzSpace2" presStyleCnt="0"/>
      <dgm:spPr/>
    </dgm:pt>
    <dgm:pt modelId="{445CD33E-51BC-451B-8572-49C7EF7D57CA}" type="pres">
      <dgm:prSet presAssocID="{1FF7601F-C7E7-44C6-8D13-2001FD5EBEDD}" presName="tx2" presStyleLbl="revTx" presStyleIdx="1" presStyleCnt="7"/>
      <dgm:spPr/>
      <dgm:t>
        <a:bodyPr/>
        <a:lstStyle/>
        <a:p>
          <a:endParaRPr lang="es-CO"/>
        </a:p>
      </dgm:t>
    </dgm:pt>
    <dgm:pt modelId="{769F30B8-F130-497E-BB82-685FB9819CBE}" type="pres">
      <dgm:prSet presAssocID="{1FF7601F-C7E7-44C6-8D13-2001FD5EBEDD}" presName="vert2" presStyleCnt="0"/>
      <dgm:spPr/>
    </dgm:pt>
    <dgm:pt modelId="{E8FB2DB5-8341-4FED-87FD-A88CE2278E52}" type="pres">
      <dgm:prSet presAssocID="{1FF7601F-C7E7-44C6-8D13-2001FD5EBEDD}" presName="thinLine2b" presStyleLbl="callout" presStyleIdx="0" presStyleCnt="6"/>
      <dgm:spPr/>
    </dgm:pt>
    <dgm:pt modelId="{25CA6C9A-3AF3-4777-AA71-7142B4C9E8D2}" type="pres">
      <dgm:prSet presAssocID="{1FF7601F-C7E7-44C6-8D13-2001FD5EBEDD}" presName="vertSpace2b" presStyleCnt="0"/>
      <dgm:spPr/>
    </dgm:pt>
    <dgm:pt modelId="{57826A43-3122-47B3-A5E5-8E82EFA6E101}" type="pres">
      <dgm:prSet presAssocID="{5199DD63-A7AB-4FC7-8801-5FD88A418415}" presName="horz2" presStyleCnt="0"/>
      <dgm:spPr/>
    </dgm:pt>
    <dgm:pt modelId="{060420DA-83F3-4E52-9162-A6D70CE5D69E}" type="pres">
      <dgm:prSet presAssocID="{5199DD63-A7AB-4FC7-8801-5FD88A418415}" presName="horzSpace2" presStyleCnt="0"/>
      <dgm:spPr/>
    </dgm:pt>
    <dgm:pt modelId="{5125EC84-CDB7-4A93-AA75-684CD1B56623}" type="pres">
      <dgm:prSet presAssocID="{5199DD63-A7AB-4FC7-8801-5FD88A418415}" presName="tx2" presStyleLbl="revTx" presStyleIdx="2" presStyleCnt="7" custLinFactNeighborY="11666"/>
      <dgm:spPr/>
      <dgm:t>
        <a:bodyPr/>
        <a:lstStyle/>
        <a:p>
          <a:endParaRPr lang="es-CO"/>
        </a:p>
      </dgm:t>
    </dgm:pt>
    <dgm:pt modelId="{BBE746D1-5608-4BD7-9260-0DA46AFAA152}" type="pres">
      <dgm:prSet presAssocID="{5199DD63-A7AB-4FC7-8801-5FD88A418415}" presName="vert2" presStyleCnt="0"/>
      <dgm:spPr/>
    </dgm:pt>
    <dgm:pt modelId="{ACF1F97B-1DE4-48A1-A925-F153F197FC07}" type="pres">
      <dgm:prSet presAssocID="{5199DD63-A7AB-4FC7-8801-5FD88A418415}" presName="thinLine2b" presStyleLbl="callout" presStyleIdx="1" presStyleCnt="6"/>
      <dgm:spPr/>
    </dgm:pt>
    <dgm:pt modelId="{EA3E82F9-9A7F-4F08-92C2-E81528EBAD65}" type="pres">
      <dgm:prSet presAssocID="{5199DD63-A7AB-4FC7-8801-5FD88A418415}" presName="vertSpace2b" presStyleCnt="0"/>
      <dgm:spPr/>
    </dgm:pt>
    <dgm:pt modelId="{900F9D4A-DDE1-4B04-AC03-366512C041AD}" type="pres">
      <dgm:prSet presAssocID="{C2FE05F2-1C05-45C1-A98B-D7EDDA9F7795}" presName="horz2" presStyleCnt="0"/>
      <dgm:spPr/>
    </dgm:pt>
    <dgm:pt modelId="{633FA357-61A9-4D88-8FE6-C21EAE84A95F}" type="pres">
      <dgm:prSet presAssocID="{C2FE05F2-1C05-45C1-A98B-D7EDDA9F7795}" presName="horzSpace2" presStyleCnt="0"/>
      <dgm:spPr/>
    </dgm:pt>
    <dgm:pt modelId="{CF79FFE3-0246-452A-9B25-D83A03F0351D}" type="pres">
      <dgm:prSet presAssocID="{C2FE05F2-1C05-45C1-A98B-D7EDDA9F7795}" presName="tx2" presStyleLbl="revTx" presStyleIdx="3" presStyleCnt="7"/>
      <dgm:spPr/>
      <dgm:t>
        <a:bodyPr/>
        <a:lstStyle/>
        <a:p>
          <a:endParaRPr lang="es-CO"/>
        </a:p>
      </dgm:t>
    </dgm:pt>
    <dgm:pt modelId="{8174257B-06AF-4F97-B520-DC401EEBB8D2}" type="pres">
      <dgm:prSet presAssocID="{C2FE05F2-1C05-45C1-A98B-D7EDDA9F7795}" presName="vert2" presStyleCnt="0"/>
      <dgm:spPr/>
    </dgm:pt>
    <dgm:pt modelId="{4A89EC85-D6F5-47D0-8D4B-0B7758541FDD}" type="pres">
      <dgm:prSet presAssocID="{C2FE05F2-1C05-45C1-A98B-D7EDDA9F7795}" presName="thinLine2b" presStyleLbl="callout" presStyleIdx="2" presStyleCnt="6"/>
      <dgm:spPr/>
    </dgm:pt>
    <dgm:pt modelId="{BC60A962-721E-4B29-9D17-2A740510FB0D}" type="pres">
      <dgm:prSet presAssocID="{C2FE05F2-1C05-45C1-A98B-D7EDDA9F7795}" presName="vertSpace2b" presStyleCnt="0"/>
      <dgm:spPr/>
    </dgm:pt>
    <dgm:pt modelId="{6446FF3A-35D9-4946-B77A-B0803F33F5B8}" type="pres">
      <dgm:prSet presAssocID="{442C7852-3B48-43FD-B9F5-3288284973E6}" presName="horz2" presStyleCnt="0"/>
      <dgm:spPr/>
    </dgm:pt>
    <dgm:pt modelId="{1B5963A1-28B7-4B82-8AB1-9C39A689A370}" type="pres">
      <dgm:prSet presAssocID="{442C7852-3B48-43FD-B9F5-3288284973E6}" presName="horzSpace2" presStyleCnt="0"/>
      <dgm:spPr/>
    </dgm:pt>
    <dgm:pt modelId="{4097719E-C508-4B61-A5CE-D9A19C7AAF9C}" type="pres">
      <dgm:prSet presAssocID="{442C7852-3B48-43FD-B9F5-3288284973E6}" presName="tx2" presStyleLbl="revTx" presStyleIdx="4" presStyleCnt="7"/>
      <dgm:spPr/>
      <dgm:t>
        <a:bodyPr/>
        <a:lstStyle/>
        <a:p>
          <a:endParaRPr lang="es-CO"/>
        </a:p>
      </dgm:t>
    </dgm:pt>
    <dgm:pt modelId="{3D669EEB-9A37-4748-BA64-17EB39F0AEDD}" type="pres">
      <dgm:prSet presAssocID="{442C7852-3B48-43FD-B9F5-3288284973E6}" presName="vert2" presStyleCnt="0"/>
      <dgm:spPr/>
    </dgm:pt>
    <dgm:pt modelId="{F1D4A63E-0D2E-4210-B5EE-28CDCCB8155E}" type="pres">
      <dgm:prSet presAssocID="{442C7852-3B48-43FD-B9F5-3288284973E6}" presName="thinLine2b" presStyleLbl="callout" presStyleIdx="3" presStyleCnt="6"/>
      <dgm:spPr/>
    </dgm:pt>
    <dgm:pt modelId="{321D8185-09DC-4846-8EE7-00DE41F2F42B}" type="pres">
      <dgm:prSet presAssocID="{442C7852-3B48-43FD-B9F5-3288284973E6}" presName="vertSpace2b" presStyleCnt="0"/>
      <dgm:spPr/>
    </dgm:pt>
    <dgm:pt modelId="{540F399E-078D-4EEC-A37F-7EDA7D81503C}" type="pres">
      <dgm:prSet presAssocID="{20F54106-FE07-4935-8EEB-1B01673DAD7C}" presName="horz2" presStyleCnt="0"/>
      <dgm:spPr/>
    </dgm:pt>
    <dgm:pt modelId="{C0E9A57C-8891-4083-92C0-7F49E01EE97C}" type="pres">
      <dgm:prSet presAssocID="{20F54106-FE07-4935-8EEB-1B01673DAD7C}" presName="horzSpace2" presStyleCnt="0"/>
      <dgm:spPr/>
    </dgm:pt>
    <dgm:pt modelId="{258D6C1F-6879-43E6-B2F4-A53484BAABF1}" type="pres">
      <dgm:prSet presAssocID="{20F54106-FE07-4935-8EEB-1B01673DAD7C}" presName="tx2" presStyleLbl="revTx" presStyleIdx="5" presStyleCnt="7"/>
      <dgm:spPr/>
      <dgm:t>
        <a:bodyPr/>
        <a:lstStyle/>
        <a:p>
          <a:endParaRPr lang="es-CO"/>
        </a:p>
      </dgm:t>
    </dgm:pt>
    <dgm:pt modelId="{4AA8F18B-1074-4B89-8254-5DE2ACD5ABD2}" type="pres">
      <dgm:prSet presAssocID="{20F54106-FE07-4935-8EEB-1B01673DAD7C}" presName="vert2" presStyleCnt="0"/>
      <dgm:spPr/>
    </dgm:pt>
    <dgm:pt modelId="{51E2F1A4-D943-4C46-A569-60F2BC00E240}" type="pres">
      <dgm:prSet presAssocID="{20F54106-FE07-4935-8EEB-1B01673DAD7C}" presName="thinLine2b" presStyleLbl="callout" presStyleIdx="4" presStyleCnt="6"/>
      <dgm:spPr/>
    </dgm:pt>
    <dgm:pt modelId="{36CA5311-06C2-4A2E-B045-FE760167958B}" type="pres">
      <dgm:prSet presAssocID="{20F54106-FE07-4935-8EEB-1B01673DAD7C}" presName="vertSpace2b" presStyleCnt="0"/>
      <dgm:spPr/>
    </dgm:pt>
    <dgm:pt modelId="{37C0F93C-31DB-4D5D-9CD0-54BDA2AFAFD4}" type="pres">
      <dgm:prSet presAssocID="{EAC534A5-010A-4F92-892D-82EFF28475E9}" presName="horz2" presStyleCnt="0"/>
      <dgm:spPr/>
    </dgm:pt>
    <dgm:pt modelId="{C309ED6D-45A2-400A-A469-796A12DA505C}" type="pres">
      <dgm:prSet presAssocID="{EAC534A5-010A-4F92-892D-82EFF28475E9}" presName="horzSpace2" presStyleCnt="0"/>
      <dgm:spPr/>
    </dgm:pt>
    <dgm:pt modelId="{56642812-067E-43EC-A25E-6F5EAFA84AA9}" type="pres">
      <dgm:prSet presAssocID="{EAC534A5-010A-4F92-892D-82EFF28475E9}" presName="tx2" presStyleLbl="revTx" presStyleIdx="6" presStyleCnt="7"/>
      <dgm:spPr/>
      <dgm:t>
        <a:bodyPr/>
        <a:lstStyle/>
        <a:p>
          <a:endParaRPr lang="es-CO"/>
        </a:p>
      </dgm:t>
    </dgm:pt>
    <dgm:pt modelId="{6E127D59-D7EA-46CD-84E7-A332CD3B5387}" type="pres">
      <dgm:prSet presAssocID="{EAC534A5-010A-4F92-892D-82EFF28475E9}" presName="vert2" presStyleCnt="0"/>
      <dgm:spPr/>
    </dgm:pt>
    <dgm:pt modelId="{39147EC1-A7D1-47F2-9114-16B85FB25015}" type="pres">
      <dgm:prSet presAssocID="{EAC534A5-010A-4F92-892D-82EFF28475E9}" presName="thinLine2b" presStyleLbl="callout" presStyleIdx="5" presStyleCnt="6"/>
      <dgm:spPr/>
    </dgm:pt>
    <dgm:pt modelId="{523D04CD-C01D-4F11-BE33-8857F08C3818}" type="pres">
      <dgm:prSet presAssocID="{EAC534A5-010A-4F92-892D-82EFF28475E9}" presName="vertSpace2b" presStyleCnt="0"/>
      <dgm:spPr/>
    </dgm:pt>
  </dgm:ptLst>
  <dgm:cxnLst>
    <dgm:cxn modelId="{F1B28811-D2AA-42DC-8B07-A39472E86BFC}" type="presOf" srcId="{1FF7601F-C7E7-44C6-8D13-2001FD5EBEDD}" destId="{445CD33E-51BC-451B-8572-49C7EF7D57CA}" srcOrd="0" destOrd="0" presId="urn:microsoft.com/office/officeart/2008/layout/LinedList"/>
    <dgm:cxn modelId="{33B625FD-00AD-49F9-BAB8-EE2F91EBBA76}" type="presOf" srcId="{5199DD63-A7AB-4FC7-8801-5FD88A418415}" destId="{5125EC84-CDB7-4A93-AA75-684CD1B56623}" srcOrd="0" destOrd="0" presId="urn:microsoft.com/office/officeart/2008/layout/LinedList"/>
    <dgm:cxn modelId="{2060AB72-F994-4AC7-AE3C-38994304EE1A}" srcId="{AF8428B7-4457-4D9B-8D80-51A3099B0A71}" destId="{5199DD63-A7AB-4FC7-8801-5FD88A418415}" srcOrd="1" destOrd="0" parTransId="{8B29BA28-9194-4A0C-8B3D-6E78127D3F61}" sibTransId="{FB901361-CC81-4D9C-AA2E-A16156EDAC43}"/>
    <dgm:cxn modelId="{9F477766-36DA-4FDE-A025-389FC7A65820}" type="presOf" srcId="{20F54106-FE07-4935-8EEB-1B01673DAD7C}" destId="{258D6C1F-6879-43E6-B2F4-A53484BAABF1}" srcOrd="0" destOrd="0" presId="urn:microsoft.com/office/officeart/2008/layout/LinedList"/>
    <dgm:cxn modelId="{CAC38459-E5D5-4DD8-AA62-0F2E700F4B8A}" srcId="{AF8428B7-4457-4D9B-8D80-51A3099B0A71}" destId="{20F54106-FE07-4935-8EEB-1B01673DAD7C}" srcOrd="4" destOrd="0" parTransId="{295A3CED-8DE5-465A-BE17-E16FC77F6DEB}" sibTransId="{ED2F4484-1FC0-4878-BC1B-39C6CA38988A}"/>
    <dgm:cxn modelId="{F88384F1-AEF2-490D-94DB-B34CC47E8198}" type="presOf" srcId="{AF8428B7-4457-4D9B-8D80-51A3099B0A71}" destId="{FE19B506-2F5E-4A78-B108-C3C5097A671C}" srcOrd="0" destOrd="0" presId="urn:microsoft.com/office/officeart/2008/layout/LinedList"/>
    <dgm:cxn modelId="{03FC9E33-2B3A-4DE6-8C19-406D5D655546}" srcId="{F3EE8C23-4714-4131-BA2F-2A9544D67B5E}" destId="{AF8428B7-4457-4D9B-8D80-51A3099B0A71}" srcOrd="0" destOrd="0" parTransId="{5B868AC8-E14F-4626-9053-8284FFFE29E8}" sibTransId="{E58F3F27-6988-4A5C-944E-219641A924E1}"/>
    <dgm:cxn modelId="{107F4D22-D1F2-4C42-AA36-7D9F5E255BC0}" srcId="{AF8428B7-4457-4D9B-8D80-51A3099B0A71}" destId="{442C7852-3B48-43FD-B9F5-3288284973E6}" srcOrd="3" destOrd="0" parTransId="{E0A5B299-B38A-49BC-974A-0148115537DA}" sibTransId="{B66B811E-DFC7-4A43-ADAA-DCCE3A74A771}"/>
    <dgm:cxn modelId="{A6209E88-428A-44A8-A2AD-DA0730EA4026}" type="presOf" srcId="{F3EE8C23-4714-4131-BA2F-2A9544D67B5E}" destId="{66B65BBA-3863-4D34-9366-FF7EF1AFE990}" srcOrd="0" destOrd="0" presId="urn:microsoft.com/office/officeart/2008/layout/LinedList"/>
    <dgm:cxn modelId="{947CDDFE-C70E-40A1-89B0-AD30876341DF}" srcId="{AF8428B7-4457-4D9B-8D80-51A3099B0A71}" destId="{C2FE05F2-1C05-45C1-A98B-D7EDDA9F7795}" srcOrd="2" destOrd="0" parTransId="{DEF2DDB0-4FB1-4459-A07D-0359A281879D}" sibTransId="{6BEFB1A3-F34D-4323-ABB2-CD05B09A515B}"/>
    <dgm:cxn modelId="{A92761DF-5EEB-496F-B1EE-C9E91B127FAE}" srcId="{AF8428B7-4457-4D9B-8D80-51A3099B0A71}" destId="{1FF7601F-C7E7-44C6-8D13-2001FD5EBEDD}" srcOrd="0" destOrd="0" parTransId="{5F65EC1B-BA34-44A3-888D-086B27A92FE1}" sibTransId="{BCDE47C3-BA0A-4401-8CC4-5611E8613A75}"/>
    <dgm:cxn modelId="{D817F158-2BAB-4C4C-B214-A6C34C2C2273}" type="presOf" srcId="{C2FE05F2-1C05-45C1-A98B-D7EDDA9F7795}" destId="{CF79FFE3-0246-452A-9B25-D83A03F0351D}" srcOrd="0" destOrd="0" presId="urn:microsoft.com/office/officeart/2008/layout/LinedList"/>
    <dgm:cxn modelId="{A774FD95-A8C9-48F4-9AAD-811B7792956E}" type="presOf" srcId="{442C7852-3B48-43FD-B9F5-3288284973E6}" destId="{4097719E-C508-4B61-A5CE-D9A19C7AAF9C}" srcOrd="0" destOrd="0" presId="urn:microsoft.com/office/officeart/2008/layout/LinedList"/>
    <dgm:cxn modelId="{425B7975-AA3F-4C84-8759-15D4F35835CD}" type="presOf" srcId="{EAC534A5-010A-4F92-892D-82EFF28475E9}" destId="{56642812-067E-43EC-A25E-6F5EAFA84AA9}" srcOrd="0" destOrd="0" presId="urn:microsoft.com/office/officeart/2008/layout/LinedList"/>
    <dgm:cxn modelId="{64C4BF10-55A5-472A-A303-C250BE1DE7C5}" srcId="{AF8428B7-4457-4D9B-8D80-51A3099B0A71}" destId="{EAC534A5-010A-4F92-892D-82EFF28475E9}" srcOrd="5" destOrd="0" parTransId="{520720A0-5FC6-4E75-ACE2-B395D358D9ED}" sibTransId="{C0B7C05D-4B21-44E0-A548-806AFFF81E1E}"/>
    <dgm:cxn modelId="{BBC4922C-32CA-4151-9610-B7F69BF05291}" type="presParOf" srcId="{66B65BBA-3863-4D34-9366-FF7EF1AFE990}" destId="{358438DE-52BB-4726-A3F7-07197A1C680D}" srcOrd="0" destOrd="0" presId="urn:microsoft.com/office/officeart/2008/layout/LinedList"/>
    <dgm:cxn modelId="{278102F6-5B4D-4156-8B67-1F6CBCB9389E}" type="presParOf" srcId="{66B65BBA-3863-4D34-9366-FF7EF1AFE990}" destId="{AE823C7B-DAEE-4AD5-A4BB-1A1F1D0B5D1E}" srcOrd="1" destOrd="0" presId="urn:microsoft.com/office/officeart/2008/layout/LinedList"/>
    <dgm:cxn modelId="{911F7992-DE93-4239-A63F-7E2F378C6751}" type="presParOf" srcId="{AE823C7B-DAEE-4AD5-A4BB-1A1F1D0B5D1E}" destId="{FE19B506-2F5E-4A78-B108-C3C5097A671C}" srcOrd="0" destOrd="0" presId="urn:microsoft.com/office/officeart/2008/layout/LinedList"/>
    <dgm:cxn modelId="{C7273C9B-4FDC-45FE-AB26-E882FBEA3143}" type="presParOf" srcId="{AE823C7B-DAEE-4AD5-A4BB-1A1F1D0B5D1E}" destId="{7A987C20-ECC8-4CED-87BF-4189F1294379}" srcOrd="1" destOrd="0" presId="urn:microsoft.com/office/officeart/2008/layout/LinedList"/>
    <dgm:cxn modelId="{3323C396-7CA2-4C69-922C-447F769DBD86}" type="presParOf" srcId="{7A987C20-ECC8-4CED-87BF-4189F1294379}" destId="{CFE522E1-198A-48D2-B0EF-A262BD72E34F}" srcOrd="0" destOrd="0" presId="urn:microsoft.com/office/officeart/2008/layout/LinedList"/>
    <dgm:cxn modelId="{44F65908-A46E-4DE9-BA25-A4F9CBDC9EFB}" type="presParOf" srcId="{7A987C20-ECC8-4CED-87BF-4189F1294379}" destId="{8DEE3AE3-7F4B-494F-B5F6-20AF50C5F84A}" srcOrd="1" destOrd="0" presId="urn:microsoft.com/office/officeart/2008/layout/LinedList"/>
    <dgm:cxn modelId="{721A9B44-651F-4FE9-AAF2-3A430A0D5640}" type="presParOf" srcId="{8DEE3AE3-7F4B-494F-B5F6-20AF50C5F84A}" destId="{ECA35C24-04E0-496F-9273-0A2A81AACEC0}" srcOrd="0" destOrd="0" presId="urn:microsoft.com/office/officeart/2008/layout/LinedList"/>
    <dgm:cxn modelId="{E352130F-EA42-402F-A0EE-E757DAAC9F92}" type="presParOf" srcId="{8DEE3AE3-7F4B-494F-B5F6-20AF50C5F84A}" destId="{445CD33E-51BC-451B-8572-49C7EF7D57CA}" srcOrd="1" destOrd="0" presId="urn:microsoft.com/office/officeart/2008/layout/LinedList"/>
    <dgm:cxn modelId="{17DAB502-E067-4073-A593-068E254AA103}" type="presParOf" srcId="{8DEE3AE3-7F4B-494F-B5F6-20AF50C5F84A}" destId="{769F30B8-F130-497E-BB82-685FB9819CBE}" srcOrd="2" destOrd="0" presId="urn:microsoft.com/office/officeart/2008/layout/LinedList"/>
    <dgm:cxn modelId="{BDA1E2F8-5992-4BAD-913F-570C713A0A71}" type="presParOf" srcId="{7A987C20-ECC8-4CED-87BF-4189F1294379}" destId="{E8FB2DB5-8341-4FED-87FD-A88CE2278E52}" srcOrd="2" destOrd="0" presId="urn:microsoft.com/office/officeart/2008/layout/LinedList"/>
    <dgm:cxn modelId="{23BF3E9F-6BB4-4368-A442-5AC10926B6DB}" type="presParOf" srcId="{7A987C20-ECC8-4CED-87BF-4189F1294379}" destId="{25CA6C9A-3AF3-4777-AA71-7142B4C9E8D2}" srcOrd="3" destOrd="0" presId="urn:microsoft.com/office/officeart/2008/layout/LinedList"/>
    <dgm:cxn modelId="{A9452E2A-3DB5-46AE-A2E2-70EF06603E21}" type="presParOf" srcId="{7A987C20-ECC8-4CED-87BF-4189F1294379}" destId="{57826A43-3122-47B3-A5E5-8E82EFA6E101}" srcOrd="4" destOrd="0" presId="urn:microsoft.com/office/officeart/2008/layout/LinedList"/>
    <dgm:cxn modelId="{FFEDFDD1-EC6B-4FE2-972B-4FCE8DC1318B}" type="presParOf" srcId="{57826A43-3122-47B3-A5E5-8E82EFA6E101}" destId="{060420DA-83F3-4E52-9162-A6D70CE5D69E}" srcOrd="0" destOrd="0" presId="urn:microsoft.com/office/officeart/2008/layout/LinedList"/>
    <dgm:cxn modelId="{1A549A20-4562-4EDE-92DC-006CAE584382}" type="presParOf" srcId="{57826A43-3122-47B3-A5E5-8E82EFA6E101}" destId="{5125EC84-CDB7-4A93-AA75-684CD1B56623}" srcOrd="1" destOrd="0" presId="urn:microsoft.com/office/officeart/2008/layout/LinedList"/>
    <dgm:cxn modelId="{8EC485F4-BFC0-4909-BA7C-7C8B0779FE07}" type="presParOf" srcId="{57826A43-3122-47B3-A5E5-8E82EFA6E101}" destId="{BBE746D1-5608-4BD7-9260-0DA46AFAA152}" srcOrd="2" destOrd="0" presId="urn:microsoft.com/office/officeart/2008/layout/LinedList"/>
    <dgm:cxn modelId="{75E8C778-AC03-48F3-9F28-EBF6E1BE870B}" type="presParOf" srcId="{7A987C20-ECC8-4CED-87BF-4189F1294379}" destId="{ACF1F97B-1DE4-48A1-A925-F153F197FC07}" srcOrd="5" destOrd="0" presId="urn:microsoft.com/office/officeart/2008/layout/LinedList"/>
    <dgm:cxn modelId="{BDA0775C-D2EE-4DC6-A240-0D9E1115CBE2}" type="presParOf" srcId="{7A987C20-ECC8-4CED-87BF-4189F1294379}" destId="{EA3E82F9-9A7F-4F08-92C2-E81528EBAD65}" srcOrd="6" destOrd="0" presId="urn:microsoft.com/office/officeart/2008/layout/LinedList"/>
    <dgm:cxn modelId="{C5EF8B43-D0D9-4602-8FE7-EA37B4A52A02}" type="presParOf" srcId="{7A987C20-ECC8-4CED-87BF-4189F1294379}" destId="{900F9D4A-DDE1-4B04-AC03-366512C041AD}" srcOrd="7" destOrd="0" presId="urn:microsoft.com/office/officeart/2008/layout/LinedList"/>
    <dgm:cxn modelId="{DCF8A54F-2DC5-49DE-A7C2-44D415DA8624}" type="presParOf" srcId="{900F9D4A-DDE1-4B04-AC03-366512C041AD}" destId="{633FA357-61A9-4D88-8FE6-C21EAE84A95F}" srcOrd="0" destOrd="0" presId="urn:microsoft.com/office/officeart/2008/layout/LinedList"/>
    <dgm:cxn modelId="{60B39551-95FC-4AE0-9821-85A30D2D8A22}" type="presParOf" srcId="{900F9D4A-DDE1-4B04-AC03-366512C041AD}" destId="{CF79FFE3-0246-452A-9B25-D83A03F0351D}" srcOrd="1" destOrd="0" presId="urn:microsoft.com/office/officeart/2008/layout/LinedList"/>
    <dgm:cxn modelId="{82E554B3-2BDE-423A-84BA-8984EFFB1869}" type="presParOf" srcId="{900F9D4A-DDE1-4B04-AC03-366512C041AD}" destId="{8174257B-06AF-4F97-B520-DC401EEBB8D2}" srcOrd="2" destOrd="0" presId="urn:microsoft.com/office/officeart/2008/layout/LinedList"/>
    <dgm:cxn modelId="{770B554B-7266-44E1-B8C0-47E90F194028}" type="presParOf" srcId="{7A987C20-ECC8-4CED-87BF-4189F1294379}" destId="{4A89EC85-D6F5-47D0-8D4B-0B7758541FDD}" srcOrd="8" destOrd="0" presId="urn:microsoft.com/office/officeart/2008/layout/LinedList"/>
    <dgm:cxn modelId="{34AC6D1E-B006-4729-8BDF-FF5152FEA6BC}" type="presParOf" srcId="{7A987C20-ECC8-4CED-87BF-4189F1294379}" destId="{BC60A962-721E-4B29-9D17-2A740510FB0D}" srcOrd="9" destOrd="0" presId="urn:microsoft.com/office/officeart/2008/layout/LinedList"/>
    <dgm:cxn modelId="{B6AA9538-908C-4C50-A6A7-1E7D792847EB}" type="presParOf" srcId="{7A987C20-ECC8-4CED-87BF-4189F1294379}" destId="{6446FF3A-35D9-4946-B77A-B0803F33F5B8}" srcOrd="10" destOrd="0" presId="urn:microsoft.com/office/officeart/2008/layout/LinedList"/>
    <dgm:cxn modelId="{423D86C7-AB73-44AB-9F57-63BC5318A9F7}" type="presParOf" srcId="{6446FF3A-35D9-4946-B77A-B0803F33F5B8}" destId="{1B5963A1-28B7-4B82-8AB1-9C39A689A370}" srcOrd="0" destOrd="0" presId="urn:microsoft.com/office/officeart/2008/layout/LinedList"/>
    <dgm:cxn modelId="{7DB3E59E-46AE-41C8-923E-477C97426347}" type="presParOf" srcId="{6446FF3A-35D9-4946-B77A-B0803F33F5B8}" destId="{4097719E-C508-4B61-A5CE-D9A19C7AAF9C}" srcOrd="1" destOrd="0" presId="urn:microsoft.com/office/officeart/2008/layout/LinedList"/>
    <dgm:cxn modelId="{B8D3C8FA-363B-4C71-936C-6D4C176BE844}" type="presParOf" srcId="{6446FF3A-35D9-4946-B77A-B0803F33F5B8}" destId="{3D669EEB-9A37-4748-BA64-17EB39F0AEDD}" srcOrd="2" destOrd="0" presId="urn:microsoft.com/office/officeart/2008/layout/LinedList"/>
    <dgm:cxn modelId="{0D184CFB-B994-4697-A461-B08D919099DA}" type="presParOf" srcId="{7A987C20-ECC8-4CED-87BF-4189F1294379}" destId="{F1D4A63E-0D2E-4210-B5EE-28CDCCB8155E}" srcOrd="11" destOrd="0" presId="urn:microsoft.com/office/officeart/2008/layout/LinedList"/>
    <dgm:cxn modelId="{1A08171E-2FCF-4ED9-A866-2A35141E0C83}" type="presParOf" srcId="{7A987C20-ECC8-4CED-87BF-4189F1294379}" destId="{321D8185-09DC-4846-8EE7-00DE41F2F42B}" srcOrd="12" destOrd="0" presId="urn:microsoft.com/office/officeart/2008/layout/LinedList"/>
    <dgm:cxn modelId="{B1FAA83A-929C-4B96-9FBF-AAC78C29330B}" type="presParOf" srcId="{7A987C20-ECC8-4CED-87BF-4189F1294379}" destId="{540F399E-078D-4EEC-A37F-7EDA7D81503C}" srcOrd="13" destOrd="0" presId="urn:microsoft.com/office/officeart/2008/layout/LinedList"/>
    <dgm:cxn modelId="{1F0FE91E-596F-4122-8EC0-589AF63795E6}" type="presParOf" srcId="{540F399E-078D-4EEC-A37F-7EDA7D81503C}" destId="{C0E9A57C-8891-4083-92C0-7F49E01EE97C}" srcOrd="0" destOrd="0" presId="urn:microsoft.com/office/officeart/2008/layout/LinedList"/>
    <dgm:cxn modelId="{5E1286BA-1078-4163-B8AD-C3C405C27DEB}" type="presParOf" srcId="{540F399E-078D-4EEC-A37F-7EDA7D81503C}" destId="{258D6C1F-6879-43E6-B2F4-A53484BAABF1}" srcOrd="1" destOrd="0" presId="urn:microsoft.com/office/officeart/2008/layout/LinedList"/>
    <dgm:cxn modelId="{5402ACFC-DE4B-45C7-80C9-60D572A12857}" type="presParOf" srcId="{540F399E-078D-4EEC-A37F-7EDA7D81503C}" destId="{4AA8F18B-1074-4B89-8254-5DE2ACD5ABD2}" srcOrd="2" destOrd="0" presId="urn:microsoft.com/office/officeart/2008/layout/LinedList"/>
    <dgm:cxn modelId="{319F4EF7-D046-4055-9E02-C97BA760AB60}" type="presParOf" srcId="{7A987C20-ECC8-4CED-87BF-4189F1294379}" destId="{51E2F1A4-D943-4C46-A569-60F2BC00E240}" srcOrd="14" destOrd="0" presId="urn:microsoft.com/office/officeart/2008/layout/LinedList"/>
    <dgm:cxn modelId="{512B5DAF-0C36-4F17-8CF3-DCBCBEC36C38}" type="presParOf" srcId="{7A987C20-ECC8-4CED-87BF-4189F1294379}" destId="{36CA5311-06C2-4A2E-B045-FE760167958B}" srcOrd="15" destOrd="0" presId="urn:microsoft.com/office/officeart/2008/layout/LinedList"/>
    <dgm:cxn modelId="{9287E8CA-02AB-47C9-BC4C-4C1F9F0E5E80}" type="presParOf" srcId="{7A987C20-ECC8-4CED-87BF-4189F1294379}" destId="{37C0F93C-31DB-4D5D-9CD0-54BDA2AFAFD4}" srcOrd="16" destOrd="0" presId="urn:microsoft.com/office/officeart/2008/layout/LinedList"/>
    <dgm:cxn modelId="{790A7B22-A5A4-41E2-A5FF-F747A9443056}" type="presParOf" srcId="{37C0F93C-31DB-4D5D-9CD0-54BDA2AFAFD4}" destId="{C309ED6D-45A2-400A-A469-796A12DA505C}" srcOrd="0" destOrd="0" presId="urn:microsoft.com/office/officeart/2008/layout/LinedList"/>
    <dgm:cxn modelId="{544D4CF5-ACB7-446B-9929-9B878E8E5A62}" type="presParOf" srcId="{37C0F93C-31DB-4D5D-9CD0-54BDA2AFAFD4}" destId="{56642812-067E-43EC-A25E-6F5EAFA84AA9}" srcOrd="1" destOrd="0" presId="urn:microsoft.com/office/officeart/2008/layout/LinedList"/>
    <dgm:cxn modelId="{165D961D-24F8-44EC-8231-3AC9E419B885}" type="presParOf" srcId="{37C0F93C-31DB-4D5D-9CD0-54BDA2AFAFD4}" destId="{6E127D59-D7EA-46CD-84E7-A332CD3B5387}" srcOrd="2" destOrd="0" presId="urn:microsoft.com/office/officeart/2008/layout/LinedList"/>
    <dgm:cxn modelId="{BCF86AB8-C1E7-436F-A628-8D6BFAE9356A}" type="presParOf" srcId="{7A987C20-ECC8-4CED-87BF-4189F1294379}" destId="{39147EC1-A7D1-47F2-9114-16B85FB25015}" srcOrd="17" destOrd="0" presId="urn:microsoft.com/office/officeart/2008/layout/LinedList"/>
    <dgm:cxn modelId="{F667E6FE-54BE-4221-A6DE-0177C94B0077}" type="presParOf" srcId="{7A987C20-ECC8-4CED-87BF-4189F1294379}" destId="{523D04CD-C01D-4F11-BE33-8857F08C3818}" srcOrd="18"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F3EE8C23-4714-4131-BA2F-2A9544D67B5E}"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s-CO"/>
        </a:p>
      </dgm:t>
    </dgm:pt>
    <dgm:pt modelId="{AF8428B7-4457-4D9B-8D80-51A3099B0A71}">
      <dgm:prSet phldrT="[Texto]" custT="1"/>
      <dgm:spPr/>
      <dgm:t>
        <a:bodyPr/>
        <a:lstStyle/>
        <a:p>
          <a:pPr algn="ctr"/>
          <a:endParaRPr lang="es-CO" sz="2000" b="1" dirty="0" smtClean="0"/>
        </a:p>
        <a:p>
          <a:pPr algn="ctr"/>
          <a:endParaRPr lang="es-CO" sz="2000" b="1" dirty="0" smtClean="0"/>
        </a:p>
        <a:p>
          <a:pPr algn="ctr"/>
          <a:r>
            <a:rPr lang="es-CO" sz="2000" b="1" dirty="0" smtClean="0"/>
            <a:t>ARTÍCULO 16</a:t>
          </a:r>
          <a:r>
            <a:rPr lang="es-CO" sz="2000" dirty="0" smtClean="0"/>
            <a:t>. </a:t>
          </a:r>
        </a:p>
        <a:p>
          <a:pPr algn="ctr"/>
          <a:endParaRPr lang="es-CO" sz="2000" dirty="0" smtClean="0"/>
        </a:p>
        <a:p>
          <a:pPr algn="ctr"/>
          <a:r>
            <a:rPr lang="es-CO" sz="2000" dirty="0" smtClean="0"/>
            <a:t>Las funciones del Decano son: </a:t>
          </a:r>
          <a:endParaRPr lang="es-CO" sz="2000" dirty="0"/>
        </a:p>
      </dgm:t>
    </dgm:pt>
    <dgm:pt modelId="{5B868AC8-E14F-4626-9053-8284FFFE29E8}" type="parTrans" cxnId="{03FC9E33-2B3A-4DE6-8C19-406D5D655546}">
      <dgm:prSet/>
      <dgm:spPr/>
      <dgm:t>
        <a:bodyPr/>
        <a:lstStyle/>
        <a:p>
          <a:endParaRPr lang="es-CO" sz="1200"/>
        </a:p>
      </dgm:t>
    </dgm:pt>
    <dgm:pt modelId="{E58F3F27-6988-4A5C-944E-219641A924E1}" type="sibTrans" cxnId="{03FC9E33-2B3A-4DE6-8C19-406D5D655546}">
      <dgm:prSet/>
      <dgm:spPr/>
      <dgm:t>
        <a:bodyPr/>
        <a:lstStyle/>
        <a:p>
          <a:endParaRPr lang="es-CO" sz="1200"/>
        </a:p>
      </dgm:t>
    </dgm:pt>
    <dgm:pt modelId="{1FF7601F-C7E7-44C6-8D13-2001FD5EBEDD}">
      <dgm:prSet phldrT="[Texto]" custT="1"/>
      <dgm:spPr/>
      <dgm:t>
        <a:bodyPr/>
        <a:lstStyle/>
        <a:p>
          <a:r>
            <a:rPr lang="es-CO" sz="1800" dirty="0" smtClean="0"/>
            <a:t>g) Articular las actividades académicas de la Facultad con las demás unidades académicas y administrativas de la Universidad. </a:t>
          </a:r>
          <a:endParaRPr lang="es-CO" sz="1800" dirty="0"/>
        </a:p>
      </dgm:t>
    </dgm:pt>
    <dgm:pt modelId="{5F65EC1B-BA34-44A3-888D-086B27A92FE1}" type="parTrans" cxnId="{A92761DF-5EEB-496F-B1EE-C9E91B127FAE}">
      <dgm:prSet/>
      <dgm:spPr/>
      <dgm:t>
        <a:bodyPr/>
        <a:lstStyle/>
        <a:p>
          <a:endParaRPr lang="es-CO" sz="1200"/>
        </a:p>
      </dgm:t>
    </dgm:pt>
    <dgm:pt modelId="{BCDE47C3-BA0A-4401-8CC4-5611E8613A75}" type="sibTrans" cxnId="{A92761DF-5EEB-496F-B1EE-C9E91B127FAE}">
      <dgm:prSet/>
      <dgm:spPr/>
      <dgm:t>
        <a:bodyPr/>
        <a:lstStyle/>
        <a:p>
          <a:endParaRPr lang="es-CO" sz="1200"/>
        </a:p>
      </dgm:t>
    </dgm:pt>
    <dgm:pt modelId="{A7B5281F-FC2A-4882-BACA-EF61A014263E}">
      <dgm:prSet custT="1"/>
      <dgm:spPr/>
      <dgm:t>
        <a:bodyPr/>
        <a:lstStyle/>
        <a:p>
          <a:r>
            <a:rPr lang="es-CO" sz="1800" dirty="0" smtClean="0"/>
            <a:t>h) Convocar y presidir el Consejo de Facultad. </a:t>
          </a:r>
        </a:p>
      </dgm:t>
    </dgm:pt>
    <dgm:pt modelId="{9FA23766-DE6F-4DC3-8664-D81B563D3746}" type="parTrans" cxnId="{9646CD59-B573-4F70-994A-B7A11B9F9C5A}">
      <dgm:prSet/>
      <dgm:spPr/>
      <dgm:t>
        <a:bodyPr/>
        <a:lstStyle/>
        <a:p>
          <a:endParaRPr lang="es-CO"/>
        </a:p>
      </dgm:t>
    </dgm:pt>
    <dgm:pt modelId="{158BB8A6-08E5-43CB-AB07-9148A2142962}" type="sibTrans" cxnId="{9646CD59-B573-4F70-994A-B7A11B9F9C5A}">
      <dgm:prSet/>
      <dgm:spPr/>
      <dgm:t>
        <a:bodyPr/>
        <a:lstStyle/>
        <a:p>
          <a:endParaRPr lang="es-CO"/>
        </a:p>
      </dgm:t>
    </dgm:pt>
    <dgm:pt modelId="{C0B5890F-57DD-4B90-9021-437694BC8609}">
      <dgm:prSet custT="1"/>
      <dgm:spPr/>
      <dgm:t>
        <a:bodyPr/>
        <a:lstStyle/>
        <a:p>
          <a:r>
            <a:rPr lang="es-CO" sz="1800" dirty="0" smtClean="0"/>
            <a:t>i) Representar a la facultad en el Consejo Académico y demás organismos que lo requieran. </a:t>
          </a:r>
        </a:p>
      </dgm:t>
    </dgm:pt>
    <dgm:pt modelId="{A7AE2B09-DAAA-408A-8CDD-AB0F8C0CE9CC}" type="parTrans" cxnId="{CCEDAAFA-DF70-4C9B-9E99-832CF3306958}">
      <dgm:prSet/>
      <dgm:spPr/>
      <dgm:t>
        <a:bodyPr/>
        <a:lstStyle/>
        <a:p>
          <a:endParaRPr lang="es-CO"/>
        </a:p>
      </dgm:t>
    </dgm:pt>
    <dgm:pt modelId="{B4301BE3-0F90-4260-80A7-BDBC351747DB}" type="sibTrans" cxnId="{CCEDAAFA-DF70-4C9B-9E99-832CF3306958}">
      <dgm:prSet/>
      <dgm:spPr/>
      <dgm:t>
        <a:bodyPr/>
        <a:lstStyle/>
        <a:p>
          <a:endParaRPr lang="es-CO"/>
        </a:p>
      </dgm:t>
    </dgm:pt>
    <dgm:pt modelId="{32421920-7CCB-4E27-B98A-7CBF76A0D06A}">
      <dgm:prSet custT="1"/>
      <dgm:spPr/>
      <dgm:t>
        <a:bodyPr/>
        <a:lstStyle/>
        <a:p>
          <a:r>
            <a:rPr lang="es-CO" sz="1800" dirty="0" smtClean="0"/>
            <a:t>j) Presentar informe semestral de actividades ante el Rector y el Consejo Superior Universitario. </a:t>
          </a:r>
        </a:p>
      </dgm:t>
    </dgm:pt>
    <dgm:pt modelId="{27A725E7-D3C6-4BFD-8086-5231EB423FCC}" type="parTrans" cxnId="{F7089E8A-9073-4A43-8DCE-C01BE8EF670A}">
      <dgm:prSet/>
      <dgm:spPr/>
      <dgm:t>
        <a:bodyPr/>
        <a:lstStyle/>
        <a:p>
          <a:endParaRPr lang="es-CO"/>
        </a:p>
      </dgm:t>
    </dgm:pt>
    <dgm:pt modelId="{3C0E6140-C439-4104-88DA-A0A51BED418B}" type="sibTrans" cxnId="{F7089E8A-9073-4A43-8DCE-C01BE8EF670A}">
      <dgm:prSet/>
      <dgm:spPr/>
      <dgm:t>
        <a:bodyPr/>
        <a:lstStyle/>
        <a:p>
          <a:endParaRPr lang="es-CO"/>
        </a:p>
      </dgm:t>
    </dgm:pt>
    <dgm:pt modelId="{68FF99AD-C6B5-4EAF-BF93-6EC2D8EB7399}">
      <dgm:prSet custT="1"/>
      <dgm:spPr/>
      <dgm:t>
        <a:bodyPr/>
        <a:lstStyle/>
        <a:p>
          <a:r>
            <a:rPr lang="es-CO" sz="1800" dirty="0" smtClean="0"/>
            <a:t>k) Participar en las actividades de autoevaluación permanente. </a:t>
          </a:r>
        </a:p>
      </dgm:t>
    </dgm:pt>
    <dgm:pt modelId="{569C73E3-A648-4C49-A2B2-F49824A76EDE}" type="parTrans" cxnId="{03888143-49AE-4FA5-A621-2BACFF0F98D2}">
      <dgm:prSet/>
      <dgm:spPr/>
      <dgm:t>
        <a:bodyPr/>
        <a:lstStyle/>
        <a:p>
          <a:endParaRPr lang="es-CO"/>
        </a:p>
      </dgm:t>
    </dgm:pt>
    <dgm:pt modelId="{69F8A671-B4FD-48DF-8EC2-19C35C49B240}" type="sibTrans" cxnId="{03888143-49AE-4FA5-A621-2BACFF0F98D2}">
      <dgm:prSet/>
      <dgm:spPr/>
      <dgm:t>
        <a:bodyPr/>
        <a:lstStyle/>
        <a:p>
          <a:endParaRPr lang="es-CO"/>
        </a:p>
      </dgm:t>
    </dgm:pt>
    <dgm:pt modelId="{B89CAAEB-9A1F-483B-AC03-01A428AB46CA}">
      <dgm:prSet custT="1"/>
      <dgm:spPr/>
      <dgm:t>
        <a:bodyPr/>
        <a:lstStyle/>
        <a:p>
          <a:r>
            <a:rPr lang="es-CO" sz="1800" dirty="0" smtClean="0"/>
            <a:t>l) Las demás que le asigne la dirección de la Universidad</a:t>
          </a:r>
          <a:endParaRPr lang="es-CO" sz="1800" dirty="0"/>
        </a:p>
      </dgm:t>
    </dgm:pt>
    <dgm:pt modelId="{8D613F30-B272-4F60-957F-F343D8EDA644}" type="parTrans" cxnId="{B8EA6FD6-EE37-4C51-A317-905C974BF630}">
      <dgm:prSet/>
      <dgm:spPr/>
      <dgm:t>
        <a:bodyPr/>
        <a:lstStyle/>
        <a:p>
          <a:endParaRPr lang="es-CO"/>
        </a:p>
      </dgm:t>
    </dgm:pt>
    <dgm:pt modelId="{AF6F3D67-8726-437F-973C-B52C3C26374F}" type="sibTrans" cxnId="{B8EA6FD6-EE37-4C51-A317-905C974BF630}">
      <dgm:prSet/>
      <dgm:spPr/>
      <dgm:t>
        <a:bodyPr/>
        <a:lstStyle/>
        <a:p>
          <a:endParaRPr lang="es-CO"/>
        </a:p>
      </dgm:t>
    </dgm:pt>
    <dgm:pt modelId="{66B65BBA-3863-4D34-9366-FF7EF1AFE990}" type="pres">
      <dgm:prSet presAssocID="{F3EE8C23-4714-4131-BA2F-2A9544D67B5E}" presName="vert0" presStyleCnt="0">
        <dgm:presLayoutVars>
          <dgm:dir/>
          <dgm:animOne val="branch"/>
          <dgm:animLvl val="lvl"/>
        </dgm:presLayoutVars>
      </dgm:prSet>
      <dgm:spPr/>
      <dgm:t>
        <a:bodyPr/>
        <a:lstStyle/>
        <a:p>
          <a:endParaRPr lang="es-CO"/>
        </a:p>
      </dgm:t>
    </dgm:pt>
    <dgm:pt modelId="{358438DE-52BB-4726-A3F7-07197A1C680D}" type="pres">
      <dgm:prSet presAssocID="{AF8428B7-4457-4D9B-8D80-51A3099B0A71}" presName="thickLine" presStyleLbl="alignNode1" presStyleIdx="0" presStyleCnt="1"/>
      <dgm:spPr/>
    </dgm:pt>
    <dgm:pt modelId="{AE823C7B-DAEE-4AD5-A4BB-1A1F1D0B5D1E}" type="pres">
      <dgm:prSet presAssocID="{AF8428B7-4457-4D9B-8D80-51A3099B0A71}" presName="horz1" presStyleCnt="0"/>
      <dgm:spPr/>
    </dgm:pt>
    <dgm:pt modelId="{FE19B506-2F5E-4A78-B108-C3C5097A671C}" type="pres">
      <dgm:prSet presAssocID="{AF8428B7-4457-4D9B-8D80-51A3099B0A71}" presName="tx1" presStyleLbl="revTx" presStyleIdx="0" presStyleCnt="7"/>
      <dgm:spPr/>
      <dgm:t>
        <a:bodyPr/>
        <a:lstStyle/>
        <a:p>
          <a:endParaRPr lang="es-CO"/>
        </a:p>
      </dgm:t>
    </dgm:pt>
    <dgm:pt modelId="{7A987C20-ECC8-4CED-87BF-4189F1294379}" type="pres">
      <dgm:prSet presAssocID="{AF8428B7-4457-4D9B-8D80-51A3099B0A71}" presName="vert1" presStyleCnt="0"/>
      <dgm:spPr/>
    </dgm:pt>
    <dgm:pt modelId="{CFE522E1-198A-48D2-B0EF-A262BD72E34F}" type="pres">
      <dgm:prSet presAssocID="{1FF7601F-C7E7-44C6-8D13-2001FD5EBEDD}" presName="vertSpace2a" presStyleCnt="0"/>
      <dgm:spPr/>
    </dgm:pt>
    <dgm:pt modelId="{8DEE3AE3-7F4B-494F-B5F6-20AF50C5F84A}" type="pres">
      <dgm:prSet presAssocID="{1FF7601F-C7E7-44C6-8D13-2001FD5EBEDD}" presName="horz2" presStyleCnt="0"/>
      <dgm:spPr/>
    </dgm:pt>
    <dgm:pt modelId="{ECA35C24-04E0-496F-9273-0A2A81AACEC0}" type="pres">
      <dgm:prSet presAssocID="{1FF7601F-C7E7-44C6-8D13-2001FD5EBEDD}" presName="horzSpace2" presStyleCnt="0"/>
      <dgm:spPr/>
    </dgm:pt>
    <dgm:pt modelId="{445CD33E-51BC-451B-8572-49C7EF7D57CA}" type="pres">
      <dgm:prSet presAssocID="{1FF7601F-C7E7-44C6-8D13-2001FD5EBEDD}" presName="tx2" presStyleLbl="revTx" presStyleIdx="1" presStyleCnt="7"/>
      <dgm:spPr/>
      <dgm:t>
        <a:bodyPr/>
        <a:lstStyle/>
        <a:p>
          <a:endParaRPr lang="es-CO"/>
        </a:p>
      </dgm:t>
    </dgm:pt>
    <dgm:pt modelId="{769F30B8-F130-497E-BB82-685FB9819CBE}" type="pres">
      <dgm:prSet presAssocID="{1FF7601F-C7E7-44C6-8D13-2001FD5EBEDD}" presName="vert2" presStyleCnt="0"/>
      <dgm:spPr/>
    </dgm:pt>
    <dgm:pt modelId="{E8FB2DB5-8341-4FED-87FD-A88CE2278E52}" type="pres">
      <dgm:prSet presAssocID="{1FF7601F-C7E7-44C6-8D13-2001FD5EBEDD}" presName="thinLine2b" presStyleLbl="callout" presStyleIdx="0" presStyleCnt="6"/>
      <dgm:spPr/>
    </dgm:pt>
    <dgm:pt modelId="{25CA6C9A-3AF3-4777-AA71-7142B4C9E8D2}" type="pres">
      <dgm:prSet presAssocID="{1FF7601F-C7E7-44C6-8D13-2001FD5EBEDD}" presName="vertSpace2b" presStyleCnt="0"/>
      <dgm:spPr/>
    </dgm:pt>
    <dgm:pt modelId="{26982B0F-7C63-41EA-B533-E22AAC911257}" type="pres">
      <dgm:prSet presAssocID="{A7B5281F-FC2A-4882-BACA-EF61A014263E}" presName="horz2" presStyleCnt="0"/>
      <dgm:spPr/>
    </dgm:pt>
    <dgm:pt modelId="{9DA6957B-465B-40B7-8CD0-ED2B2495971F}" type="pres">
      <dgm:prSet presAssocID="{A7B5281F-FC2A-4882-BACA-EF61A014263E}" presName="horzSpace2" presStyleCnt="0"/>
      <dgm:spPr/>
    </dgm:pt>
    <dgm:pt modelId="{991487A3-CB2A-40DD-9442-DF3286EAA612}" type="pres">
      <dgm:prSet presAssocID="{A7B5281F-FC2A-4882-BACA-EF61A014263E}" presName="tx2" presStyleLbl="revTx" presStyleIdx="2" presStyleCnt="7"/>
      <dgm:spPr/>
      <dgm:t>
        <a:bodyPr/>
        <a:lstStyle/>
        <a:p>
          <a:endParaRPr lang="es-CO"/>
        </a:p>
      </dgm:t>
    </dgm:pt>
    <dgm:pt modelId="{328533DC-A0A4-4192-ADA0-892203E2DB46}" type="pres">
      <dgm:prSet presAssocID="{A7B5281F-FC2A-4882-BACA-EF61A014263E}" presName="vert2" presStyleCnt="0"/>
      <dgm:spPr/>
    </dgm:pt>
    <dgm:pt modelId="{EB66F2C7-B5FA-47D3-B9EC-7114F3AD34D6}" type="pres">
      <dgm:prSet presAssocID="{A7B5281F-FC2A-4882-BACA-EF61A014263E}" presName="thinLine2b" presStyleLbl="callout" presStyleIdx="1" presStyleCnt="6"/>
      <dgm:spPr/>
    </dgm:pt>
    <dgm:pt modelId="{7E52F2B0-034E-4CC7-B986-16EDF10800E4}" type="pres">
      <dgm:prSet presAssocID="{A7B5281F-FC2A-4882-BACA-EF61A014263E}" presName="vertSpace2b" presStyleCnt="0"/>
      <dgm:spPr/>
    </dgm:pt>
    <dgm:pt modelId="{415A0805-FCB9-469F-AC59-E6074CF301EB}" type="pres">
      <dgm:prSet presAssocID="{C0B5890F-57DD-4B90-9021-437694BC8609}" presName="horz2" presStyleCnt="0"/>
      <dgm:spPr/>
    </dgm:pt>
    <dgm:pt modelId="{E162C121-595D-46AF-A97B-D1B1F74F8A6A}" type="pres">
      <dgm:prSet presAssocID="{C0B5890F-57DD-4B90-9021-437694BC8609}" presName="horzSpace2" presStyleCnt="0"/>
      <dgm:spPr/>
    </dgm:pt>
    <dgm:pt modelId="{F8FA51EB-E295-4E95-897E-01130300B5E0}" type="pres">
      <dgm:prSet presAssocID="{C0B5890F-57DD-4B90-9021-437694BC8609}" presName="tx2" presStyleLbl="revTx" presStyleIdx="3" presStyleCnt="7"/>
      <dgm:spPr/>
      <dgm:t>
        <a:bodyPr/>
        <a:lstStyle/>
        <a:p>
          <a:endParaRPr lang="es-CO"/>
        </a:p>
      </dgm:t>
    </dgm:pt>
    <dgm:pt modelId="{FF50F454-5201-49F6-BD70-5BB37E9D0536}" type="pres">
      <dgm:prSet presAssocID="{C0B5890F-57DD-4B90-9021-437694BC8609}" presName="vert2" presStyleCnt="0"/>
      <dgm:spPr/>
    </dgm:pt>
    <dgm:pt modelId="{E4C27850-18F1-4F25-9F59-53FD631E02ED}" type="pres">
      <dgm:prSet presAssocID="{C0B5890F-57DD-4B90-9021-437694BC8609}" presName="thinLine2b" presStyleLbl="callout" presStyleIdx="2" presStyleCnt="6"/>
      <dgm:spPr/>
    </dgm:pt>
    <dgm:pt modelId="{5B5E1993-BC11-4FC6-866B-9553CCD1FB68}" type="pres">
      <dgm:prSet presAssocID="{C0B5890F-57DD-4B90-9021-437694BC8609}" presName="vertSpace2b" presStyleCnt="0"/>
      <dgm:spPr/>
    </dgm:pt>
    <dgm:pt modelId="{4B42C4D8-080A-4349-838A-2C746BAABA85}" type="pres">
      <dgm:prSet presAssocID="{32421920-7CCB-4E27-B98A-7CBF76A0D06A}" presName="horz2" presStyleCnt="0"/>
      <dgm:spPr/>
    </dgm:pt>
    <dgm:pt modelId="{DFF11559-07F5-4E8F-A44C-3F91171E56DD}" type="pres">
      <dgm:prSet presAssocID="{32421920-7CCB-4E27-B98A-7CBF76A0D06A}" presName="horzSpace2" presStyleCnt="0"/>
      <dgm:spPr/>
    </dgm:pt>
    <dgm:pt modelId="{41B620F2-B198-442B-BFCB-3CFCF3040E90}" type="pres">
      <dgm:prSet presAssocID="{32421920-7CCB-4E27-B98A-7CBF76A0D06A}" presName="tx2" presStyleLbl="revTx" presStyleIdx="4" presStyleCnt="7"/>
      <dgm:spPr/>
      <dgm:t>
        <a:bodyPr/>
        <a:lstStyle/>
        <a:p>
          <a:endParaRPr lang="es-CO"/>
        </a:p>
      </dgm:t>
    </dgm:pt>
    <dgm:pt modelId="{20A8856E-48AF-48D3-88AD-9F7628BB36AC}" type="pres">
      <dgm:prSet presAssocID="{32421920-7CCB-4E27-B98A-7CBF76A0D06A}" presName="vert2" presStyleCnt="0"/>
      <dgm:spPr/>
    </dgm:pt>
    <dgm:pt modelId="{77CA7334-7550-4466-83C7-6802853679AE}" type="pres">
      <dgm:prSet presAssocID="{32421920-7CCB-4E27-B98A-7CBF76A0D06A}" presName="thinLine2b" presStyleLbl="callout" presStyleIdx="3" presStyleCnt="6"/>
      <dgm:spPr/>
    </dgm:pt>
    <dgm:pt modelId="{2AFF823F-B570-4E3D-8DDC-A694688073EB}" type="pres">
      <dgm:prSet presAssocID="{32421920-7CCB-4E27-B98A-7CBF76A0D06A}" presName="vertSpace2b" presStyleCnt="0"/>
      <dgm:spPr/>
    </dgm:pt>
    <dgm:pt modelId="{A82E72FE-55A3-4A24-A621-E0ACA58D2979}" type="pres">
      <dgm:prSet presAssocID="{68FF99AD-C6B5-4EAF-BF93-6EC2D8EB7399}" presName="horz2" presStyleCnt="0"/>
      <dgm:spPr/>
    </dgm:pt>
    <dgm:pt modelId="{FE5B3273-083C-4FB5-B03D-9E15C4462776}" type="pres">
      <dgm:prSet presAssocID="{68FF99AD-C6B5-4EAF-BF93-6EC2D8EB7399}" presName="horzSpace2" presStyleCnt="0"/>
      <dgm:spPr/>
    </dgm:pt>
    <dgm:pt modelId="{8C8C5BA2-9E39-4B52-8732-CAA61A901E80}" type="pres">
      <dgm:prSet presAssocID="{68FF99AD-C6B5-4EAF-BF93-6EC2D8EB7399}" presName="tx2" presStyleLbl="revTx" presStyleIdx="5" presStyleCnt="7"/>
      <dgm:spPr/>
      <dgm:t>
        <a:bodyPr/>
        <a:lstStyle/>
        <a:p>
          <a:endParaRPr lang="es-CO"/>
        </a:p>
      </dgm:t>
    </dgm:pt>
    <dgm:pt modelId="{B333B4DA-BBD6-4B36-B962-8189DC9B5946}" type="pres">
      <dgm:prSet presAssocID="{68FF99AD-C6B5-4EAF-BF93-6EC2D8EB7399}" presName="vert2" presStyleCnt="0"/>
      <dgm:spPr/>
    </dgm:pt>
    <dgm:pt modelId="{055D4ABA-C042-42DC-A48C-B9F259561F2C}" type="pres">
      <dgm:prSet presAssocID="{68FF99AD-C6B5-4EAF-BF93-6EC2D8EB7399}" presName="thinLine2b" presStyleLbl="callout" presStyleIdx="4" presStyleCnt="6"/>
      <dgm:spPr/>
    </dgm:pt>
    <dgm:pt modelId="{B089943C-FC58-4513-9208-7BC1E4111CE9}" type="pres">
      <dgm:prSet presAssocID="{68FF99AD-C6B5-4EAF-BF93-6EC2D8EB7399}" presName="vertSpace2b" presStyleCnt="0"/>
      <dgm:spPr/>
    </dgm:pt>
    <dgm:pt modelId="{D0B88DD7-BF26-470A-8086-368C85C6A9EC}" type="pres">
      <dgm:prSet presAssocID="{B89CAAEB-9A1F-483B-AC03-01A428AB46CA}" presName="horz2" presStyleCnt="0"/>
      <dgm:spPr/>
    </dgm:pt>
    <dgm:pt modelId="{D0CF10DD-D99F-48E1-B480-BE79E74D5A80}" type="pres">
      <dgm:prSet presAssocID="{B89CAAEB-9A1F-483B-AC03-01A428AB46CA}" presName="horzSpace2" presStyleCnt="0"/>
      <dgm:spPr/>
    </dgm:pt>
    <dgm:pt modelId="{D7380AC7-86C5-448B-80BA-1BF9081FEE6C}" type="pres">
      <dgm:prSet presAssocID="{B89CAAEB-9A1F-483B-AC03-01A428AB46CA}" presName="tx2" presStyleLbl="revTx" presStyleIdx="6" presStyleCnt="7"/>
      <dgm:spPr/>
      <dgm:t>
        <a:bodyPr/>
        <a:lstStyle/>
        <a:p>
          <a:endParaRPr lang="es-CO"/>
        </a:p>
      </dgm:t>
    </dgm:pt>
    <dgm:pt modelId="{E4740699-D1A6-4F5B-A718-C05E072A448F}" type="pres">
      <dgm:prSet presAssocID="{B89CAAEB-9A1F-483B-AC03-01A428AB46CA}" presName="vert2" presStyleCnt="0"/>
      <dgm:spPr/>
    </dgm:pt>
    <dgm:pt modelId="{65244EAC-D604-4C6F-930C-3B6011E490DA}" type="pres">
      <dgm:prSet presAssocID="{B89CAAEB-9A1F-483B-AC03-01A428AB46CA}" presName="thinLine2b" presStyleLbl="callout" presStyleIdx="5" presStyleCnt="6"/>
      <dgm:spPr/>
    </dgm:pt>
    <dgm:pt modelId="{C56781C6-A0A6-4758-920A-89BA34AAAF66}" type="pres">
      <dgm:prSet presAssocID="{B89CAAEB-9A1F-483B-AC03-01A428AB46CA}" presName="vertSpace2b" presStyleCnt="0"/>
      <dgm:spPr/>
    </dgm:pt>
  </dgm:ptLst>
  <dgm:cxnLst>
    <dgm:cxn modelId="{E5DAB3EC-8FED-487E-B8F9-74222E590985}" type="presOf" srcId="{B89CAAEB-9A1F-483B-AC03-01A428AB46CA}" destId="{D7380AC7-86C5-448B-80BA-1BF9081FEE6C}" srcOrd="0" destOrd="0" presId="urn:microsoft.com/office/officeart/2008/layout/LinedList"/>
    <dgm:cxn modelId="{CCEDAAFA-DF70-4C9B-9E99-832CF3306958}" srcId="{AF8428B7-4457-4D9B-8D80-51A3099B0A71}" destId="{C0B5890F-57DD-4B90-9021-437694BC8609}" srcOrd="2" destOrd="0" parTransId="{A7AE2B09-DAAA-408A-8CDD-AB0F8C0CE9CC}" sibTransId="{B4301BE3-0F90-4260-80A7-BDBC351747DB}"/>
    <dgm:cxn modelId="{A1F556E3-A6A4-4016-BAD9-9B7D0A2FDCEF}" type="presOf" srcId="{68FF99AD-C6B5-4EAF-BF93-6EC2D8EB7399}" destId="{8C8C5BA2-9E39-4B52-8732-CAA61A901E80}" srcOrd="0" destOrd="0" presId="urn:microsoft.com/office/officeart/2008/layout/LinedList"/>
    <dgm:cxn modelId="{BA396384-9115-4C03-A8B5-B5BF03CE5A53}" type="presOf" srcId="{C0B5890F-57DD-4B90-9021-437694BC8609}" destId="{F8FA51EB-E295-4E95-897E-01130300B5E0}" srcOrd="0" destOrd="0" presId="urn:microsoft.com/office/officeart/2008/layout/LinedList"/>
    <dgm:cxn modelId="{69D912A8-4E5E-4940-BBFC-B309A24DE7F7}" type="presOf" srcId="{32421920-7CCB-4E27-B98A-7CBF76A0D06A}" destId="{41B620F2-B198-442B-BFCB-3CFCF3040E90}" srcOrd="0" destOrd="0" presId="urn:microsoft.com/office/officeart/2008/layout/LinedList"/>
    <dgm:cxn modelId="{03888143-49AE-4FA5-A621-2BACFF0F98D2}" srcId="{AF8428B7-4457-4D9B-8D80-51A3099B0A71}" destId="{68FF99AD-C6B5-4EAF-BF93-6EC2D8EB7399}" srcOrd="4" destOrd="0" parTransId="{569C73E3-A648-4C49-A2B2-F49824A76EDE}" sibTransId="{69F8A671-B4FD-48DF-8EC2-19C35C49B240}"/>
    <dgm:cxn modelId="{88A583CE-6791-4EDA-AE17-58FC2BF6853B}" type="presOf" srcId="{F3EE8C23-4714-4131-BA2F-2A9544D67B5E}" destId="{66B65BBA-3863-4D34-9366-FF7EF1AFE990}" srcOrd="0" destOrd="0" presId="urn:microsoft.com/office/officeart/2008/layout/LinedList"/>
    <dgm:cxn modelId="{B8EA6FD6-EE37-4C51-A317-905C974BF630}" srcId="{AF8428B7-4457-4D9B-8D80-51A3099B0A71}" destId="{B89CAAEB-9A1F-483B-AC03-01A428AB46CA}" srcOrd="5" destOrd="0" parTransId="{8D613F30-B272-4F60-957F-F343D8EDA644}" sibTransId="{AF6F3D67-8726-437F-973C-B52C3C26374F}"/>
    <dgm:cxn modelId="{03FC9E33-2B3A-4DE6-8C19-406D5D655546}" srcId="{F3EE8C23-4714-4131-BA2F-2A9544D67B5E}" destId="{AF8428B7-4457-4D9B-8D80-51A3099B0A71}" srcOrd="0" destOrd="0" parTransId="{5B868AC8-E14F-4626-9053-8284FFFE29E8}" sibTransId="{E58F3F27-6988-4A5C-944E-219641A924E1}"/>
    <dgm:cxn modelId="{A92761DF-5EEB-496F-B1EE-C9E91B127FAE}" srcId="{AF8428B7-4457-4D9B-8D80-51A3099B0A71}" destId="{1FF7601F-C7E7-44C6-8D13-2001FD5EBEDD}" srcOrd="0" destOrd="0" parTransId="{5F65EC1B-BA34-44A3-888D-086B27A92FE1}" sibTransId="{BCDE47C3-BA0A-4401-8CC4-5611E8613A75}"/>
    <dgm:cxn modelId="{F7089E8A-9073-4A43-8DCE-C01BE8EF670A}" srcId="{AF8428B7-4457-4D9B-8D80-51A3099B0A71}" destId="{32421920-7CCB-4E27-B98A-7CBF76A0D06A}" srcOrd="3" destOrd="0" parTransId="{27A725E7-D3C6-4BFD-8086-5231EB423FCC}" sibTransId="{3C0E6140-C439-4104-88DA-A0A51BED418B}"/>
    <dgm:cxn modelId="{17211CB9-4D14-45E4-8F03-0EFABD897F91}" type="presOf" srcId="{A7B5281F-FC2A-4882-BACA-EF61A014263E}" destId="{991487A3-CB2A-40DD-9442-DF3286EAA612}" srcOrd="0" destOrd="0" presId="urn:microsoft.com/office/officeart/2008/layout/LinedList"/>
    <dgm:cxn modelId="{541ED0D3-6673-444D-A70C-BE48F419C8C9}" type="presOf" srcId="{1FF7601F-C7E7-44C6-8D13-2001FD5EBEDD}" destId="{445CD33E-51BC-451B-8572-49C7EF7D57CA}" srcOrd="0" destOrd="0" presId="urn:microsoft.com/office/officeart/2008/layout/LinedList"/>
    <dgm:cxn modelId="{9646CD59-B573-4F70-994A-B7A11B9F9C5A}" srcId="{AF8428B7-4457-4D9B-8D80-51A3099B0A71}" destId="{A7B5281F-FC2A-4882-BACA-EF61A014263E}" srcOrd="1" destOrd="0" parTransId="{9FA23766-DE6F-4DC3-8664-D81B563D3746}" sibTransId="{158BB8A6-08E5-43CB-AB07-9148A2142962}"/>
    <dgm:cxn modelId="{31C18DA8-70CD-4D40-B412-CE20563C773B}" type="presOf" srcId="{AF8428B7-4457-4D9B-8D80-51A3099B0A71}" destId="{FE19B506-2F5E-4A78-B108-C3C5097A671C}" srcOrd="0" destOrd="0" presId="urn:microsoft.com/office/officeart/2008/layout/LinedList"/>
    <dgm:cxn modelId="{1978C524-68A9-48D8-8AEA-CDF9314780B9}" type="presParOf" srcId="{66B65BBA-3863-4D34-9366-FF7EF1AFE990}" destId="{358438DE-52BB-4726-A3F7-07197A1C680D}" srcOrd="0" destOrd="0" presId="urn:microsoft.com/office/officeart/2008/layout/LinedList"/>
    <dgm:cxn modelId="{E69BD398-7D49-4C20-A198-E6E8FE3DA860}" type="presParOf" srcId="{66B65BBA-3863-4D34-9366-FF7EF1AFE990}" destId="{AE823C7B-DAEE-4AD5-A4BB-1A1F1D0B5D1E}" srcOrd="1" destOrd="0" presId="urn:microsoft.com/office/officeart/2008/layout/LinedList"/>
    <dgm:cxn modelId="{AF7859A0-CAF2-422B-995F-03C4564DC3D6}" type="presParOf" srcId="{AE823C7B-DAEE-4AD5-A4BB-1A1F1D0B5D1E}" destId="{FE19B506-2F5E-4A78-B108-C3C5097A671C}" srcOrd="0" destOrd="0" presId="urn:microsoft.com/office/officeart/2008/layout/LinedList"/>
    <dgm:cxn modelId="{21B1CF6E-EC62-4917-8B07-F20659310DA9}" type="presParOf" srcId="{AE823C7B-DAEE-4AD5-A4BB-1A1F1D0B5D1E}" destId="{7A987C20-ECC8-4CED-87BF-4189F1294379}" srcOrd="1" destOrd="0" presId="urn:microsoft.com/office/officeart/2008/layout/LinedList"/>
    <dgm:cxn modelId="{AAE991CF-0F11-4879-AE2A-8500747AED7F}" type="presParOf" srcId="{7A987C20-ECC8-4CED-87BF-4189F1294379}" destId="{CFE522E1-198A-48D2-B0EF-A262BD72E34F}" srcOrd="0" destOrd="0" presId="urn:microsoft.com/office/officeart/2008/layout/LinedList"/>
    <dgm:cxn modelId="{2EBA4368-49B4-412C-B43F-5E20E61B16E0}" type="presParOf" srcId="{7A987C20-ECC8-4CED-87BF-4189F1294379}" destId="{8DEE3AE3-7F4B-494F-B5F6-20AF50C5F84A}" srcOrd="1" destOrd="0" presId="urn:microsoft.com/office/officeart/2008/layout/LinedList"/>
    <dgm:cxn modelId="{C9A0A8FB-7BEA-4A81-8764-5F6A8FCE403B}" type="presParOf" srcId="{8DEE3AE3-7F4B-494F-B5F6-20AF50C5F84A}" destId="{ECA35C24-04E0-496F-9273-0A2A81AACEC0}" srcOrd="0" destOrd="0" presId="urn:microsoft.com/office/officeart/2008/layout/LinedList"/>
    <dgm:cxn modelId="{9C7BF419-125D-4420-A8BD-7A0B2C6F82B2}" type="presParOf" srcId="{8DEE3AE3-7F4B-494F-B5F6-20AF50C5F84A}" destId="{445CD33E-51BC-451B-8572-49C7EF7D57CA}" srcOrd="1" destOrd="0" presId="urn:microsoft.com/office/officeart/2008/layout/LinedList"/>
    <dgm:cxn modelId="{ED920178-E38F-4DA6-A775-3B1C99ED1324}" type="presParOf" srcId="{8DEE3AE3-7F4B-494F-B5F6-20AF50C5F84A}" destId="{769F30B8-F130-497E-BB82-685FB9819CBE}" srcOrd="2" destOrd="0" presId="urn:microsoft.com/office/officeart/2008/layout/LinedList"/>
    <dgm:cxn modelId="{097A1811-DFF8-48E4-96BA-2966B0028284}" type="presParOf" srcId="{7A987C20-ECC8-4CED-87BF-4189F1294379}" destId="{E8FB2DB5-8341-4FED-87FD-A88CE2278E52}" srcOrd="2" destOrd="0" presId="urn:microsoft.com/office/officeart/2008/layout/LinedList"/>
    <dgm:cxn modelId="{9DF9B56A-6B45-4E0C-8073-EA4EBD9F91B8}" type="presParOf" srcId="{7A987C20-ECC8-4CED-87BF-4189F1294379}" destId="{25CA6C9A-3AF3-4777-AA71-7142B4C9E8D2}" srcOrd="3" destOrd="0" presId="urn:microsoft.com/office/officeart/2008/layout/LinedList"/>
    <dgm:cxn modelId="{0716765B-75C6-44B8-8807-7A58DC0798FC}" type="presParOf" srcId="{7A987C20-ECC8-4CED-87BF-4189F1294379}" destId="{26982B0F-7C63-41EA-B533-E22AAC911257}" srcOrd="4" destOrd="0" presId="urn:microsoft.com/office/officeart/2008/layout/LinedList"/>
    <dgm:cxn modelId="{8FD02A2E-D811-40D8-B3A3-1F65EEC235DD}" type="presParOf" srcId="{26982B0F-7C63-41EA-B533-E22AAC911257}" destId="{9DA6957B-465B-40B7-8CD0-ED2B2495971F}" srcOrd="0" destOrd="0" presId="urn:microsoft.com/office/officeart/2008/layout/LinedList"/>
    <dgm:cxn modelId="{9F4CFD52-5E2C-4BB5-9F99-A2FC05139371}" type="presParOf" srcId="{26982B0F-7C63-41EA-B533-E22AAC911257}" destId="{991487A3-CB2A-40DD-9442-DF3286EAA612}" srcOrd="1" destOrd="0" presId="urn:microsoft.com/office/officeart/2008/layout/LinedList"/>
    <dgm:cxn modelId="{B317BB21-39D2-48F4-AC0E-E6ECC43140F9}" type="presParOf" srcId="{26982B0F-7C63-41EA-B533-E22AAC911257}" destId="{328533DC-A0A4-4192-ADA0-892203E2DB46}" srcOrd="2" destOrd="0" presId="urn:microsoft.com/office/officeart/2008/layout/LinedList"/>
    <dgm:cxn modelId="{58AF8350-AF42-4C82-8A90-81FEEC659519}" type="presParOf" srcId="{7A987C20-ECC8-4CED-87BF-4189F1294379}" destId="{EB66F2C7-B5FA-47D3-B9EC-7114F3AD34D6}" srcOrd="5" destOrd="0" presId="urn:microsoft.com/office/officeart/2008/layout/LinedList"/>
    <dgm:cxn modelId="{6B5B5389-674D-4000-877F-3F28B64EBB8B}" type="presParOf" srcId="{7A987C20-ECC8-4CED-87BF-4189F1294379}" destId="{7E52F2B0-034E-4CC7-B986-16EDF10800E4}" srcOrd="6" destOrd="0" presId="urn:microsoft.com/office/officeart/2008/layout/LinedList"/>
    <dgm:cxn modelId="{D3DB7CBE-88E3-4000-A117-B60ED8B07002}" type="presParOf" srcId="{7A987C20-ECC8-4CED-87BF-4189F1294379}" destId="{415A0805-FCB9-469F-AC59-E6074CF301EB}" srcOrd="7" destOrd="0" presId="urn:microsoft.com/office/officeart/2008/layout/LinedList"/>
    <dgm:cxn modelId="{8668E261-7FA1-46CE-8CA3-4F65C9068BE2}" type="presParOf" srcId="{415A0805-FCB9-469F-AC59-E6074CF301EB}" destId="{E162C121-595D-46AF-A97B-D1B1F74F8A6A}" srcOrd="0" destOrd="0" presId="urn:microsoft.com/office/officeart/2008/layout/LinedList"/>
    <dgm:cxn modelId="{5A330EA6-4CAB-475A-A094-FC3A2B44F6AA}" type="presParOf" srcId="{415A0805-FCB9-469F-AC59-E6074CF301EB}" destId="{F8FA51EB-E295-4E95-897E-01130300B5E0}" srcOrd="1" destOrd="0" presId="urn:microsoft.com/office/officeart/2008/layout/LinedList"/>
    <dgm:cxn modelId="{4B0BC2BA-7839-4DFA-B035-2C63E2C93D24}" type="presParOf" srcId="{415A0805-FCB9-469F-AC59-E6074CF301EB}" destId="{FF50F454-5201-49F6-BD70-5BB37E9D0536}" srcOrd="2" destOrd="0" presId="urn:microsoft.com/office/officeart/2008/layout/LinedList"/>
    <dgm:cxn modelId="{BC301F55-D74D-432E-B801-F4FFEBD7AC40}" type="presParOf" srcId="{7A987C20-ECC8-4CED-87BF-4189F1294379}" destId="{E4C27850-18F1-4F25-9F59-53FD631E02ED}" srcOrd="8" destOrd="0" presId="urn:microsoft.com/office/officeart/2008/layout/LinedList"/>
    <dgm:cxn modelId="{E4ECE4D5-4645-4258-8BC8-390072869E39}" type="presParOf" srcId="{7A987C20-ECC8-4CED-87BF-4189F1294379}" destId="{5B5E1993-BC11-4FC6-866B-9553CCD1FB68}" srcOrd="9" destOrd="0" presId="urn:microsoft.com/office/officeart/2008/layout/LinedList"/>
    <dgm:cxn modelId="{F049C336-4B14-411C-BCCE-564D5C1E8B41}" type="presParOf" srcId="{7A987C20-ECC8-4CED-87BF-4189F1294379}" destId="{4B42C4D8-080A-4349-838A-2C746BAABA85}" srcOrd="10" destOrd="0" presId="urn:microsoft.com/office/officeart/2008/layout/LinedList"/>
    <dgm:cxn modelId="{307D120C-5173-4C31-8699-FCE68A261973}" type="presParOf" srcId="{4B42C4D8-080A-4349-838A-2C746BAABA85}" destId="{DFF11559-07F5-4E8F-A44C-3F91171E56DD}" srcOrd="0" destOrd="0" presId="urn:microsoft.com/office/officeart/2008/layout/LinedList"/>
    <dgm:cxn modelId="{3DDB3C88-2F0A-4738-B863-03B8D0BD4D21}" type="presParOf" srcId="{4B42C4D8-080A-4349-838A-2C746BAABA85}" destId="{41B620F2-B198-442B-BFCB-3CFCF3040E90}" srcOrd="1" destOrd="0" presId="urn:microsoft.com/office/officeart/2008/layout/LinedList"/>
    <dgm:cxn modelId="{5D59C23B-7A83-44CC-8B59-8A880DD90A92}" type="presParOf" srcId="{4B42C4D8-080A-4349-838A-2C746BAABA85}" destId="{20A8856E-48AF-48D3-88AD-9F7628BB36AC}" srcOrd="2" destOrd="0" presId="urn:microsoft.com/office/officeart/2008/layout/LinedList"/>
    <dgm:cxn modelId="{780E16C3-32C1-4959-BFD9-0E1294F2A1A6}" type="presParOf" srcId="{7A987C20-ECC8-4CED-87BF-4189F1294379}" destId="{77CA7334-7550-4466-83C7-6802853679AE}" srcOrd="11" destOrd="0" presId="urn:microsoft.com/office/officeart/2008/layout/LinedList"/>
    <dgm:cxn modelId="{DCD3BB96-E987-4E25-9DA5-66A1ADC8AEC1}" type="presParOf" srcId="{7A987C20-ECC8-4CED-87BF-4189F1294379}" destId="{2AFF823F-B570-4E3D-8DDC-A694688073EB}" srcOrd="12" destOrd="0" presId="urn:microsoft.com/office/officeart/2008/layout/LinedList"/>
    <dgm:cxn modelId="{A7F7EFD4-6350-45D5-ADBA-D6177B96ACE1}" type="presParOf" srcId="{7A987C20-ECC8-4CED-87BF-4189F1294379}" destId="{A82E72FE-55A3-4A24-A621-E0ACA58D2979}" srcOrd="13" destOrd="0" presId="urn:microsoft.com/office/officeart/2008/layout/LinedList"/>
    <dgm:cxn modelId="{7718FAB9-F170-450E-9978-CE0F2E3757C1}" type="presParOf" srcId="{A82E72FE-55A3-4A24-A621-E0ACA58D2979}" destId="{FE5B3273-083C-4FB5-B03D-9E15C4462776}" srcOrd="0" destOrd="0" presId="urn:microsoft.com/office/officeart/2008/layout/LinedList"/>
    <dgm:cxn modelId="{A2B31705-FC8B-4A5D-9E3D-02EF1CBCA2CA}" type="presParOf" srcId="{A82E72FE-55A3-4A24-A621-E0ACA58D2979}" destId="{8C8C5BA2-9E39-4B52-8732-CAA61A901E80}" srcOrd="1" destOrd="0" presId="urn:microsoft.com/office/officeart/2008/layout/LinedList"/>
    <dgm:cxn modelId="{E465163C-6C6B-42EB-9C22-E45342EE723F}" type="presParOf" srcId="{A82E72FE-55A3-4A24-A621-E0ACA58D2979}" destId="{B333B4DA-BBD6-4B36-B962-8189DC9B5946}" srcOrd="2" destOrd="0" presId="urn:microsoft.com/office/officeart/2008/layout/LinedList"/>
    <dgm:cxn modelId="{6C31E071-E2F4-4D45-996E-54F7BDA931C0}" type="presParOf" srcId="{7A987C20-ECC8-4CED-87BF-4189F1294379}" destId="{055D4ABA-C042-42DC-A48C-B9F259561F2C}" srcOrd="14" destOrd="0" presId="urn:microsoft.com/office/officeart/2008/layout/LinedList"/>
    <dgm:cxn modelId="{4F4533D3-C946-4E67-A930-CAF7F63DC8BF}" type="presParOf" srcId="{7A987C20-ECC8-4CED-87BF-4189F1294379}" destId="{B089943C-FC58-4513-9208-7BC1E4111CE9}" srcOrd="15" destOrd="0" presId="urn:microsoft.com/office/officeart/2008/layout/LinedList"/>
    <dgm:cxn modelId="{9281B5BB-971E-47F1-8304-3341BE2CCA41}" type="presParOf" srcId="{7A987C20-ECC8-4CED-87BF-4189F1294379}" destId="{D0B88DD7-BF26-470A-8086-368C85C6A9EC}" srcOrd="16" destOrd="0" presId="urn:microsoft.com/office/officeart/2008/layout/LinedList"/>
    <dgm:cxn modelId="{F7EB46C1-FE5A-4ADB-AAAD-6585CB63DD13}" type="presParOf" srcId="{D0B88DD7-BF26-470A-8086-368C85C6A9EC}" destId="{D0CF10DD-D99F-48E1-B480-BE79E74D5A80}" srcOrd="0" destOrd="0" presId="urn:microsoft.com/office/officeart/2008/layout/LinedList"/>
    <dgm:cxn modelId="{B1B2272F-CD10-454F-96AE-45751C87D182}" type="presParOf" srcId="{D0B88DD7-BF26-470A-8086-368C85C6A9EC}" destId="{D7380AC7-86C5-448B-80BA-1BF9081FEE6C}" srcOrd="1" destOrd="0" presId="urn:microsoft.com/office/officeart/2008/layout/LinedList"/>
    <dgm:cxn modelId="{3E254FCC-2835-4D1A-BEEA-48FB5E987C1C}" type="presParOf" srcId="{D0B88DD7-BF26-470A-8086-368C85C6A9EC}" destId="{E4740699-D1A6-4F5B-A718-C05E072A448F}" srcOrd="2" destOrd="0" presId="urn:microsoft.com/office/officeart/2008/layout/LinedList"/>
    <dgm:cxn modelId="{87BE2CF8-0AEF-4D94-B132-D7F787713ACC}" type="presParOf" srcId="{7A987C20-ECC8-4CED-87BF-4189F1294379}" destId="{65244EAC-D604-4C6F-930C-3B6011E490DA}" srcOrd="17" destOrd="0" presId="urn:microsoft.com/office/officeart/2008/layout/LinedList"/>
    <dgm:cxn modelId="{7D2E6762-696E-4141-AB8D-67EBFD5EE78E}" type="presParOf" srcId="{7A987C20-ECC8-4CED-87BF-4189F1294379}" destId="{C56781C6-A0A6-4758-920A-89BA34AAAF66}" srcOrd="18"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F3EE8C23-4714-4131-BA2F-2A9544D67B5E}"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s-CO"/>
        </a:p>
      </dgm:t>
    </dgm:pt>
    <dgm:pt modelId="{AF8428B7-4457-4D9B-8D80-51A3099B0A71}">
      <dgm:prSet phldrT="[Texto]" custT="1"/>
      <dgm:spPr/>
      <dgm:t>
        <a:bodyPr/>
        <a:lstStyle/>
        <a:p>
          <a:pPr algn="ctr"/>
          <a:endParaRPr lang="es-CO" sz="1400" b="1" dirty="0" smtClean="0"/>
        </a:p>
        <a:p>
          <a:pPr algn="ctr"/>
          <a:endParaRPr lang="es-CO" sz="1400" b="1" dirty="0" smtClean="0"/>
        </a:p>
        <a:p>
          <a:pPr algn="ctr"/>
          <a:r>
            <a:rPr lang="es-CO" sz="2000" b="1" dirty="0" smtClean="0"/>
            <a:t>ARTÍCULO 17</a:t>
          </a:r>
          <a:r>
            <a:rPr lang="es-CO" sz="2000" dirty="0" smtClean="0"/>
            <a:t>. </a:t>
          </a:r>
        </a:p>
        <a:p>
          <a:pPr algn="ctr"/>
          <a:endParaRPr lang="es-CO" sz="2000" dirty="0" smtClean="0"/>
        </a:p>
        <a:p>
          <a:pPr algn="ctr"/>
          <a:r>
            <a:rPr lang="es-CO" sz="2000" dirty="0" smtClean="0"/>
            <a:t>Las funciones del Secretario Académico son: </a:t>
          </a:r>
          <a:endParaRPr lang="es-CO" sz="2000" dirty="0"/>
        </a:p>
      </dgm:t>
    </dgm:pt>
    <dgm:pt modelId="{5B868AC8-E14F-4626-9053-8284FFFE29E8}" type="parTrans" cxnId="{03FC9E33-2B3A-4DE6-8C19-406D5D655546}">
      <dgm:prSet/>
      <dgm:spPr/>
      <dgm:t>
        <a:bodyPr/>
        <a:lstStyle/>
        <a:p>
          <a:endParaRPr lang="es-CO" sz="1400"/>
        </a:p>
      </dgm:t>
    </dgm:pt>
    <dgm:pt modelId="{E58F3F27-6988-4A5C-944E-219641A924E1}" type="sibTrans" cxnId="{03FC9E33-2B3A-4DE6-8C19-406D5D655546}">
      <dgm:prSet/>
      <dgm:spPr/>
      <dgm:t>
        <a:bodyPr/>
        <a:lstStyle/>
        <a:p>
          <a:endParaRPr lang="es-CO" sz="1400"/>
        </a:p>
      </dgm:t>
    </dgm:pt>
    <dgm:pt modelId="{1FF7601F-C7E7-44C6-8D13-2001FD5EBEDD}">
      <dgm:prSet phldrT="[Texto]" custT="1"/>
      <dgm:spPr/>
      <dgm:t>
        <a:bodyPr/>
        <a:lstStyle/>
        <a:p>
          <a:r>
            <a:rPr lang="es-CO" sz="1400" dirty="0" smtClean="0"/>
            <a:t>a) Elaborar y actualizar estudios de rendimiento académico y deserción de los estudiantes de la Facultad.</a:t>
          </a:r>
          <a:endParaRPr lang="es-CO" sz="1400" dirty="0"/>
        </a:p>
      </dgm:t>
    </dgm:pt>
    <dgm:pt modelId="{5F65EC1B-BA34-44A3-888D-086B27A92FE1}" type="parTrans" cxnId="{A92761DF-5EEB-496F-B1EE-C9E91B127FAE}">
      <dgm:prSet/>
      <dgm:spPr/>
      <dgm:t>
        <a:bodyPr/>
        <a:lstStyle/>
        <a:p>
          <a:endParaRPr lang="es-CO" sz="1400"/>
        </a:p>
      </dgm:t>
    </dgm:pt>
    <dgm:pt modelId="{BCDE47C3-BA0A-4401-8CC4-5611E8613A75}" type="sibTrans" cxnId="{A92761DF-5EEB-496F-B1EE-C9E91B127FAE}">
      <dgm:prSet/>
      <dgm:spPr/>
      <dgm:t>
        <a:bodyPr/>
        <a:lstStyle/>
        <a:p>
          <a:endParaRPr lang="es-CO" sz="1400"/>
        </a:p>
      </dgm:t>
    </dgm:pt>
    <dgm:pt modelId="{97936FCF-4972-4788-B84C-F79B0D82C2ED}">
      <dgm:prSet custT="1"/>
      <dgm:spPr/>
      <dgm:t>
        <a:bodyPr/>
        <a:lstStyle/>
        <a:p>
          <a:r>
            <a:rPr lang="es-CO" sz="1400" smtClean="0"/>
            <a:t>b) Proponer cambios del reglamento estudiantil, de acuerdo con la normatividad vigente. </a:t>
          </a:r>
          <a:endParaRPr lang="es-CO" sz="1400" dirty="0"/>
        </a:p>
      </dgm:t>
    </dgm:pt>
    <dgm:pt modelId="{C6F5B30B-76A5-49C4-A7EA-024DD559ABC5}" type="parTrans" cxnId="{6140AE6B-1AA2-4551-9855-8B2DE3126CCE}">
      <dgm:prSet/>
      <dgm:spPr/>
      <dgm:t>
        <a:bodyPr/>
        <a:lstStyle/>
        <a:p>
          <a:endParaRPr lang="es-CO" sz="1400"/>
        </a:p>
      </dgm:t>
    </dgm:pt>
    <dgm:pt modelId="{D3E941DD-C5C3-48DC-9020-F1E23156BC0D}" type="sibTrans" cxnId="{6140AE6B-1AA2-4551-9855-8B2DE3126CCE}">
      <dgm:prSet/>
      <dgm:spPr/>
      <dgm:t>
        <a:bodyPr/>
        <a:lstStyle/>
        <a:p>
          <a:endParaRPr lang="es-CO" sz="1400"/>
        </a:p>
      </dgm:t>
    </dgm:pt>
    <dgm:pt modelId="{A3A3EDC8-EE2D-44E0-93FA-24E4EDFC473D}">
      <dgm:prSet custT="1"/>
      <dgm:spPr/>
      <dgm:t>
        <a:bodyPr/>
        <a:lstStyle/>
        <a:p>
          <a:r>
            <a:rPr lang="es-CO" sz="1400" dirty="0" smtClean="0"/>
            <a:t>c) Estudiar el impacto del cambio de normas en los indicadores de rendimiento académico. </a:t>
          </a:r>
          <a:endParaRPr lang="es-CO" sz="1400" dirty="0"/>
        </a:p>
      </dgm:t>
    </dgm:pt>
    <dgm:pt modelId="{F7BF978B-C648-40D0-834A-1677ED4027B6}" type="parTrans" cxnId="{091C29D3-AFBB-4685-B61D-A48C539B35D1}">
      <dgm:prSet/>
      <dgm:spPr/>
      <dgm:t>
        <a:bodyPr/>
        <a:lstStyle/>
        <a:p>
          <a:endParaRPr lang="es-CO" sz="1400"/>
        </a:p>
      </dgm:t>
    </dgm:pt>
    <dgm:pt modelId="{1D561D36-BD42-468C-A2A6-FDBC51DDC265}" type="sibTrans" cxnId="{091C29D3-AFBB-4685-B61D-A48C539B35D1}">
      <dgm:prSet/>
      <dgm:spPr/>
      <dgm:t>
        <a:bodyPr/>
        <a:lstStyle/>
        <a:p>
          <a:endParaRPr lang="es-CO" sz="1400"/>
        </a:p>
      </dgm:t>
    </dgm:pt>
    <dgm:pt modelId="{953F19B8-6CD4-4135-A6B7-BF0CC991ABFE}">
      <dgm:prSet custT="1"/>
      <dgm:spPr/>
      <dgm:t>
        <a:bodyPr/>
        <a:lstStyle/>
        <a:p>
          <a:r>
            <a:rPr lang="es-CO" sz="1400" smtClean="0"/>
            <a:t>d) Orientar a los estudiantes en sus deberes y derechos. </a:t>
          </a:r>
          <a:endParaRPr lang="es-CO" sz="1400" dirty="0"/>
        </a:p>
      </dgm:t>
    </dgm:pt>
    <dgm:pt modelId="{34C36435-E31E-48E1-A4A0-60E9EA9B9887}" type="parTrans" cxnId="{9C839845-18A4-44D6-9D11-5763C16652BC}">
      <dgm:prSet/>
      <dgm:spPr/>
      <dgm:t>
        <a:bodyPr/>
        <a:lstStyle/>
        <a:p>
          <a:endParaRPr lang="es-CO" sz="1400"/>
        </a:p>
      </dgm:t>
    </dgm:pt>
    <dgm:pt modelId="{7DBC8FCF-83A0-489D-9BB8-30CC20D711EA}" type="sibTrans" cxnId="{9C839845-18A4-44D6-9D11-5763C16652BC}">
      <dgm:prSet/>
      <dgm:spPr/>
      <dgm:t>
        <a:bodyPr/>
        <a:lstStyle/>
        <a:p>
          <a:endParaRPr lang="es-CO" sz="1400"/>
        </a:p>
      </dgm:t>
    </dgm:pt>
    <dgm:pt modelId="{9CCF444E-2C77-4F78-AB85-AB0F8C74560C}">
      <dgm:prSet custT="1"/>
      <dgm:spPr/>
      <dgm:t>
        <a:bodyPr/>
        <a:lstStyle/>
        <a:p>
          <a:r>
            <a:rPr lang="es-CO" sz="1400" smtClean="0"/>
            <a:t>e) Asesorar al Consejo de Facultad en el estudio de casos estudiantiles que le sean solicitados. </a:t>
          </a:r>
          <a:endParaRPr lang="es-CO" sz="1400" dirty="0"/>
        </a:p>
      </dgm:t>
    </dgm:pt>
    <dgm:pt modelId="{E898AF62-D6FA-48A4-BB89-CD413D0EBBFD}" type="parTrans" cxnId="{3181E240-A83E-4771-8E12-6A18CBBA36F5}">
      <dgm:prSet/>
      <dgm:spPr/>
      <dgm:t>
        <a:bodyPr/>
        <a:lstStyle/>
        <a:p>
          <a:endParaRPr lang="es-CO" sz="1400"/>
        </a:p>
      </dgm:t>
    </dgm:pt>
    <dgm:pt modelId="{61F794B6-8AED-4D9B-B354-CE16B8436ADC}" type="sibTrans" cxnId="{3181E240-A83E-4771-8E12-6A18CBBA36F5}">
      <dgm:prSet/>
      <dgm:spPr/>
      <dgm:t>
        <a:bodyPr/>
        <a:lstStyle/>
        <a:p>
          <a:endParaRPr lang="es-CO" sz="1400"/>
        </a:p>
      </dgm:t>
    </dgm:pt>
    <dgm:pt modelId="{7DF908C2-4B31-4127-9EFC-540529E9D844}">
      <dgm:prSet custT="1"/>
      <dgm:spPr/>
      <dgm:t>
        <a:bodyPr/>
        <a:lstStyle/>
        <a:p>
          <a:r>
            <a:rPr lang="es-CO" sz="1400" dirty="0" smtClean="0"/>
            <a:t>f) Organizar, gestionar y supervisar los asuntos académicos estudiantiles en coordinación con la oficina de Admisiones, Registro y Control Académico de la Universidad. </a:t>
          </a:r>
          <a:endParaRPr lang="es-CO" sz="1400" dirty="0"/>
        </a:p>
      </dgm:t>
    </dgm:pt>
    <dgm:pt modelId="{E1554A12-45D1-4B29-BCA3-47B52C5CE037}" type="parTrans" cxnId="{A6DD96E5-0D5A-4505-8CDE-22584EA29873}">
      <dgm:prSet/>
      <dgm:spPr/>
      <dgm:t>
        <a:bodyPr/>
        <a:lstStyle/>
        <a:p>
          <a:endParaRPr lang="es-CO" sz="1400"/>
        </a:p>
      </dgm:t>
    </dgm:pt>
    <dgm:pt modelId="{33E3E036-4070-436C-8B14-8324B13B3435}" type="sibTrans" cxnId="{A6DD96E5-0D5A-4505-8CDE-22584EA29873}">
      <dgm:prSet/>
      <dgm:spPr/>
      <dgm:t>
        <a:bodyPr/>
        <a:lstStyle/>
        <a:p>
          <a:endParaRPr lang="es-CO" sz="1400"/>
        </a:p>
      </dgm:t>
    </dgm:pt>
    <dgm:pt modelId="{7FDF4B18-4A96-4CA4-9FE3-8B03CC68C42B}">
      <dgm:prSet custT="1"/>
      <dgm:spPr/>
      <dgm:t>
        <a:bodyPr/>
        <a:lstStyle/>
        <a:p>
          <a:r>
            <a:rPr lang="es-CO" sz="1400" dirty="0" smtClean="0"/>
            <a:t>g) Presentar informe semestral ante el Decano y el Consejo de Facultad. </a:t>
          </a:r>
          <a:endParaRPr lang="es-CO" sz="1400" dirty="0"/>
        </a:p>
      </dgm:t>
    </dgm:pt>
    <dgm:pt modelId="{1A6C59CD-6003-4CBB-912E-1BBC809869EF}" type="parTrans" cxnId="{E9B5007C-0D48-4FF1-BEDB-55AE4B79A4DB}">
      <dgm:prSet/>
      <dgm:spPr/>
      <dgm:t>
        <a:bodyPr/>
        <a:lstStyle/>
        <a:p>
          <a:endParaRPr lang="es-CO" sz="1400"/>
        </a:p>
      </dgm:t>
    </dgm:pt>
    <dgm:pt modelId="{9520A2B2-CCDE-4DC6-87C7-D5E7595765BB}" type="sibTrans" cxnId="{E9B5007C-0D48-4FF1-BEDB-55AE4B79A4DB}">
      <dgm:prSet/>
      <dgm:spPr/>
      <dgm:t>
        <a:bodyPr/>
        <a:lstStyle/>
        <a:p>
          <a:endParaRPr lang="es-CO" sz="1400"/>
        </a:p>
      </dgm:t>
    </dgm:pt>
    <dgm:pt modelId="{9DF71517-1BB8-44A8-A3ED-4A5B35BA23D8}">
      <dgm:prSet custT="1"/>
      <dgm:spPr/>
      <dgm:t>
        <a:bodyPr/>
        <a:lstStyle/>
        <a:p>
          <a:r>
            <a:rPr lang="es-CO" sz="1400" smtClean="0"/>
            <a:t>h) Ejercer las funciones pertinentes de la secretaría del Consejo de Facultad. </a:t>
          </a:r>
          <a:endParaRPr lang="es-CO" sz="1400" dirty="0"/>
        </a:p>
      </dgm:t>
    </dgm:pt>
    <dgm:pt modelId="{79BDEFC9-8943-43E2-8FB4-3B907633E138}" type="parTrans" cxnId="{517A739E-EB92-4715-A5D8-8C4256ACA445}">
      <dgm:prSet/>
      <dgm:spPr/>
      <dgm:t>
        <a:bodyPr/>
        <a:lstStyle/>
        <a:p>
          <a:endParaRPr lang="es-CO" sz="1400"/>
        </a:p>
      </dgm:t>
    </dgm:pt>
    <dgm:pt modelId="{D32D665B-EC75-44B9-806C-9B6055F0E0AF}" type="sibTrans" cxnId="{517A739E-EB92-4715-A5D8-8C4256ACA445}">
      <dgm:prSet/>
      <dgm:spPr/>
      <dgm:t>
        <a:bodyPr/>
        <a:lstStyle/>
        <a:p>
          <a:endParaRPr lang="es-CO" sz="1400"/>
        </a:p>
      </dgm:t>
    </dgm:pt>
    <dgm:pt modelId="{CBE6E0B3-791E-49B8-B428-6193E647587D}">
      <dgm:prSet custT="1"/>
      <dgm:spPr/>
      <dgm:t>
        <a:bodyPr/>
        <a:lstStyle/>
        <a:p>
          <a:r>
            <a:rPr lang="es-CO" sz="1400" smtClean="0"/>
            <a:t>i) Las demás que le asigne la dirección de la Universidad. </a:t>
          </a:r>
          <a:endParaRPr lang="es-CO" sz="1400" dirty="0"/>
        </a:p>
      </dgm:t>
    </dgm:pt>
    <dgm:pt modelId="{C0B64B7D-2019-4F8C-BF9F-10199A2C093A}" type="parTrans" cxnId="{2A2D849E-75E8-427F-9ACB-1ECCFEF851B0}">
      <dgm:prSet/>
      <dgm:spPr/>
      <dgm:t>
        <a:bodyPr/>
        <a:lstStyle/>
        <a:p>
          <a:endParaRPr lang="es-CO" sz="1400"/>
        </a:p>
      </dgm:t>
    </dgm:pt>
    <dgm:pt modelId="{D006979E-D7A2-470C-B718-F822B309A6E6}" type="sibTrans" cxnId="{2A2D849E-75E8-427F-9ACB-1ECCFEF851B0}">
      <dgm:prSet/>
      <dgm:spPr/>
      <dgm:t>
        <a:bodyPr/>
        <a:lstStyle/>
        <a:p>
          <a:endParaRPr lang="es-CO" sz="1400"/>
        </a:p>
      </dgm:t>
    </dgm:pt>
    <dgm:pt modelId="{66B65BBA-3863-4D34-9366-FF7EF1AFE990}" type="pres">
      <dgm:prSet presAssocID="{F3EE8C23-4714-4131-BA2F-2A9544D67B5E}" presName="vert0" presStyleCnt="0">
        <dgm:presLayoutVars>
          <dgm:dir/>
          <dgm:animOne val="branch"/>
          <dgm:animLvl val="lvl"/>
        </dgm:presLayoutVars>
      </dgm:prSet>
      <dgm:spPr/>
      <dgm:t>
        <a:bodyPr/>
        <a:lstStyle/>
        <a:p>
          <a:endParaRPr lang="es-CO"/>
        </a:p>
      </dgm:t>
    </dgm:pt>
    <dgm:pt modelId="{358438DE-52BB-4726-A3F7-07197A1C680D}" type="pres">
      <dgm:prSet presAssocID="{AF8428B7-4457-4D9B-8D80-51A3099B0A71}" presName="thickLine" presStyleLbl="alignNode1" presStyleIdx="0" presStyleCnt="1"/>
      <dgm:spPr/>
    </dgm:pt>
    <dgm:pt modelId="{AE823C7B-DAEE-4AD5-A4BB-1A1F1D0B5D1E}" type="pres">
      <dgm:prSet presAssocID="{AF8428B7-4457-4D9B-8D80-51A3099B0A71}" presName="horz1" presStyleCnt="0"/>
      <dgm:spPr/>
    </dgm:pt>
    <dgm:pt modelId="{FE19B506-2F5E-4A78-B108-C3C5097A671C}" type="pres">
      <dgm:prSet presAssocID="{AF8428B7-4457-4D9B-8D80-51A3099B0A71}" presName="tx1" presStyleLbl="revTx" presStyleIdx="0" presStyleCnt="10"/>
      <dgm:spPr/>
      <dgm:t>
        <a:bodyPr/>
        <a:lstStyle/>
        <a:p>
          <a:endParaRPr lang="es-CO"/>
        </a:p>
      </dgm:t>
    </dgm:pt>
    <dgm:pt modelId="{7A987C20-ECC8-4CED-87BF-4189F1294379}" type="pres">
      <dgm:prSet presAssocID="{AF8428B7-4457-4D9B-8D80-51A3099B0A71}" presName="vert1" presStyleCnt="0"/>
      <dgm:spPr/>
    </dgm:pt>
    <dgm:pt modelId="{CFE522E1-198A-48D2-B0EF-A262BD72E34F}" type="pres">
      <dgm:prSet presAssocID="{1FF7601F-C7E7-44C6-8D13-2001FD5EBEDD}" presName="vertSpace2a" presStyleCnt="0"/>
      <dgm:spPr/>
    </dgm:pt>
    <dgm:pt modelId="{8DEE3AE3-7F4B-494F-B5F6-20AF50C5F84A}" type="pres">
      <dgm:prSet presAssocID="{1FF7601F-C7E7-44C6-8D13-2001FD5EBEDD}" presName="horz2" presStyleCnt="0"/>
      <dgm:spPr/>
    </dgm:pt>
    <dgm:pt modelId="{ECA35C24-04E0-496F-9273-0A2A81AACEC0}" type="pres">
      <dgm:prSet presAssocID="{1FF7601F-C7E7-44C6-8D13-2001FD5EBEDD}" presName="horzSpace2" presStyleCnt="0"/>
      <dgm:spPr/>
    </dgm:pt>
    <dgm:pt modelId="{445CD33E-51BC-451B-8572-49C7EF7D57CA}" type="pres">
      <dgm:prSet presAssocID="{1FF7601F-C7E7-44C6-8D13-2001FD5EBEDD}" presName="tx2" presStyleLbl="revTx" presStyleIdx="1" presStyleCnt="10"/>
      <dgm:spPr/>
      <dgm:t>
        <a:bodyPr/>
        <a:lstStyle/>
        <a:p>
          <a:endParaRPr lang="es-CO"/>
        </a:p>
      </dgm:t>
    </dgm:pt>
    <dgm:pt modelId="{769F30B8-F130-497E-BB82-685FB9819CBE}" type="pres">
      <dgm:prSet presAssocID="{1FF7601F-C7E7-44C6-8D13-2001FD5EBEDD}" presName="vert2" presStyleCnt="0"/>
      <dgm:spPr/>
    </dgm:pt>
    <dgm:pt modelId="{E8FB2DB5-8341-4FED-87FD-A88CE2278E52}" type="pres">
      <dgm:prSet presAssocID="{1FF7601F-C7E7-44C6-8D13-2001FD5EBEDD}" presName="thinLine2b" presStyleLbl="callout" presStyleIdx="0" presStyleCnt="9"/>
      <dgm:spPr/>
    </dgm:pt>
    <dgm:pt modelId="{25CA6C9A-3AF3-4777-AA71-7142B4C9E8D2}" type="pres">
      <dgm:prSet presAssocID="{1FF7601F-C7E7-44C6-8D13-2001FD5EBEDD}" presName="vertSpace2b" presStyleCnt="0"/>
      <dgm:spPr/>
    </dgm:pt>
    <dgm:pt modelId="{F6CDF756-722B-42B7-BB27-EA8A38D6BFF0}" type="pres">
      <dgm:prSet presAssocID="{97936FCF-4972-4788-B84C-F79B0D82C2ED}" presName="horz2" presStyleCnt="0"/>
      <dgm:spPr/>
    </dgm:pt>
    <dgm:pt modelId="{DD5BC755-53D4-4BAC-A8C1-A5BF9EAEB49F}" type="pres">
      <dgm:prSet presAssocID="{97936FCF-4972-4788-B84C-F79B0D82C2ED}" presName="horzSpace2" presStyleCnt="0"/>
      <dgm:spPr/>
    </dgm:pt>
    <dgm:pt modelId="{6470026D-C400-473D-A781-11A06E74C9AC}" type="pres">
      <dgm:prSet presAssocID="{97936FCF-4972-4788-B84C-F79B0D82C2ED}" presName="tx2" presStyleLbl="revTx" presStyleIdx="2" presStyleCnt="10"/>
      <dgm:spPr/>
      <dgm:t>
        <a:bodyPr/>
        <a:lstStyle/>
        <a:p>
          <a:endParaRPr lang="es-CO"/>
        </a:p>
      </dgm:t>
    </dgm:pt>
    <dgm:pt modelId="{DDB96689-4145-4FD0-A13A-A40925351142}" type="pres">
      <dgm:prSet presAssocID="{97936FCF-4972-4788-B84C-F79B0D82C2ED}" presName="vert2" presStyleCnt="0"/>
      <dgm:spPr/>
    </dgm:pt>
    <dgm:pt modelId="{15BAA724-9408-45D0-A216-A73C67666BB9}" type="pres">
      <dgm:prSet presAssocID="{97936FCF-4972-4788-B84C-F79B0D82C2ED}" presName="thinLine2b" presStyleLbl="callout" presStyleIdx="1" presStyleCnt="9"/>
      <dgm:spPr/>
    </dgm:pt>
    <dgm:pt modelId="{A8AEC43E-6772-4FE7-999B-CD2F01496239}" type="pres">
      <dgm:prSet presAssocID="{97936FCF-4972-4788-B84C-F79B0D82C2ED}" presName="vertSpace2b" presStyleCnt="0"/>
      <dgm:spPr/>
    </dgm:pt>
    <dgm:pt modelId="{03CC1144-8258-4C4F-ACFF-30F80BB84124}" type="pres">
      <dgm:prSet presAssocID="{A3A3EDC8-EE2D-44E0-93FA-24E4EDFC473D}" presName="horz2" presStyleCnt="0"/>
      <dgm:spPr/>
    </dgm:pt>
    <dgm:pt modelId="{5AFEC443-5041-4520-9DF7-1231854BE423}" type="pres">
      <dgm:prSet presAssocID="{A3A3EDC8-EE2D-44E0-93FA-24E4EDFC473D}" presName="horzSpace2" presStyleCnt="0"/>
      <dgm:spPr/>
    </dgm:pt>
    <dgm:pt modelId="{4F8869F2-8078-4382-8B9C-954411907E53}" type="pres">
      <dgm:prSet presAssocID="{A3A3EDC8-EE2D-44E0-93FA-24E4EDFC473D}" presName="tx2" presStyleLbl="revTx" presStyleIdx="3" presStyleCnt="10"/>
      <dgm:spPr/>
      <dgm:t>
        <a:bodyPr/>
        <a:lstStyle/>
        <a:p>
          <a:endParaRPr lang="es-CO"/>
        </a:p>
      </dgm:t>
    </dgm:pt>
    <dgm:pt modelId="{F560E047-98BB-4EC1-85FE-1131EFCD4687}" type="pres">
      <dgm:prSet presAssocID="{A3A3EDC8-EE2D-44E0-93FA-24E4EDFC473D}" presName="vert2" presStyleCnt="0"/>
      <dgm:spPr/>
    </dgm:pt>
    <dgm:pt modelId="{C316B42D-72D3-40C4-AF62-82836B668B9E}" type="pres">
      <dgm:prSet presAssocID="{A3A3EDC8-EE2D-44E0-93FA-24E4EDFC473D}" presName="thinLine2b" presStyleLbl="callout" presStyleIdx="2" presStyleCnt="9"/>
      <dgm:spPr/>
    </dgm:pt>
    <dgm:pt modelId="{4F5F5442-24D4-41A6-AB93-944CADBE6C33}" type="pres">
      <dgm:prSet presAssocID="{A3A3EDC8-EE2D-44E0-93FA-24E4EDFC473D}" presName="vertSpace2b" presStyleCnt="0"/>
      <dgm:spPr/>
    </dgm:pt>
    <dgm:pt modelId="{6C1E93B7-3DD7-4223-94A1-68319814612A}" type="pres">
      <dgm:prSet presAssocID="{953F19B8-6CD4-4135-A6B7-BF0CC991ABFE}" presName="horz2" presStyleCnt="0"/>
      <dgm:spPr/>
    </dgm:pt>
    <dgm:pt modelId="{C3F9B400-E091-4F75-A684-9C379996360D}" type="pres">
      <dgm:prSet presAssocID="{953F19B8-6CD4-4135-A6B7-BF0CC991ABFE}" presName="horzSpace2" presStyleCnt="0"/>
      <dgm:spPr/>
    </dgm:pt>
    <dgm:pt modelId="{FC4159D4-0B01-46AC-BAA5-C9567503C49A}" type="pres">
      <dgm:prSet presAssocID="{953F19B8-6CD4-4135-A6B7-BF0CC991ABFE}" presName="tx2" presStyleLbl="revTx" presStyleIdx="4" presStyleCnt="10"/>
      <dgm:spPr/>
      <dgm:t>
        <a:bodyPr/>
        <a:lstStyle/>
        <a:p>
          <a:endParaRPr lang="es-CO"/>
        </a:p>
      </dgm:t>
    </dgm:pt>
    <dgm:pt modelId="{A3331937-6AB5-4A7E-8040-559DF37E0F5D}" type="pres">
      <dgm:prSet presAssocID="{953F19B8-6CD4-4135-A6B7-BF0CC991ABFE}" presName="vert2" presStyleCnt="0"/>
      <dgm:spPr/>
    </dgm:pt>
    <dgm:pt modelId="{92ADF763-1C89-4B17-87B1-5DCE54AEE714}" type="pres">
      <dgm:prSet presAssocID="{953F19B8-6CD4-4135-A6B7-BF0CC991ABFE}" presName="thinLine2b" presStyleLbl="callout" presStyleIdx="3" presStyleCnt="9"/>
      <dgm:spPr/>
    </dgm:pt>
    <dgm:pt modelId="{0389BC03-1AE2-40C7-95EC-079E864AA9D9}" type="pres">
      <dgm:prSet presAssocID="{953F19B8-6CD4-4135-A6B7-BF0CC991ABFE}" presName="vertSpace2b" presStyleCnt="0"/>
      <dgm:spPr/>
    </dgm:pt>
    <dgm:pt modelId="{7638EF0B-7EBC-4B3D-A049-F92547BEC358}" type="pres">
      <dgm:prSet presAssocID="{9CCF444E-2C77-4F78-AB85-AB0F8C74560C}" presName="horz2" presStyleCnt="0"/>
      <dgm:spPr/>
    </dgm:pt>
    <dgm:pt modelId="{4D68B35D-4D46-4620-9D56-6776717C06B7}" type="pres">
      <dgm:prSet presAssocID="{9CCF444E-2C77-4F78-AB85-AB0F8C74560C}" presName="horzSpace2" presStyleCnt="0"/>
      <dgm:spPr/>
    </dgm:pt>
    <dgm:pt modelId="{98BB3F97-8B6C-4AEB-B2BB-DFD2D8369FC5}" type="pres">
      <dgm:prSet presAssocID="{9CCF444E-2C77-4F78-AB85-AB0F8C74560C}" presName="tx2" presStyleLbl="revTx" presStyleIdx="5" presStyleCnt="10"/>
      <dgm:spPr/>
      <dgm:t>
        <a:bodyPr/>
        <a:lstStyle/>
        <a:p>
          <a:endParaRPr lang="es-CO"/>
        </a:p>
      </dgm:t>
    </dgm:pt>
    <dgm:pt modelId="{13710019-F1E6-4376-B2F8-7AD2D5B8A7DD}" type="pres">
      <dgm:prSet presAssocID="{9CCF444E-2C77-4F78-AB85-AB0F8C74560C}" presName="vert2" presStyleCnt="0"/>
      <dgm:spPr/>
    </dgm:pt>
    <dgm:pt modelId="{98076D3B-A479-4580-9C68-8AA75D77E452}" type="pres">
      <dgm:prSet presAssocID="{9CCF444E-2C77-4F78-AB85-AB0F8C74560C}" presName="thinLine2b" presStyleLbl="callout" presStyleIdx="4" presStyleCnt="9"/>
      <dgm:spPr/>
    </dgm:pt>
    <dgm:pt modelId="{13A669BD-37F9-4F06-8122-A44AD4D910B5}" type="pres">
      <dgm:prSet presAssocID="{9CCF444E-2C77-4F78-AB85-AB0F8C74560C}" presName="vertSpace2b" presStyleCnt="0"/>
      <dgm:spPr/>
    </dgm:pt>
    <dgm:pt modelId="{6BAD8631-4CBA-4130-86FE-FC1ABAB1BAEE}" type="pres">
      <dgm:prSet presAssocID="{7DF908C2-4B31-4127-9EFC-540529E9D844}" presName="horz2" presStyleCnt="0"/>
      <dgm:spPr/>
    </dgm:pt>
    <dgm:pt modelId="{44DFB806-5836-4D96-AB44-86A2175ABBCB}" type="pres">
      <dgm:prSet presAssocID="{7DF908C2-4B31-4127-9EFC-540529E9D844}" presName="horzSpace2" presStyleCnt="0"/>
      <dgm:spPr/>
    </dgm:pt>
    <dgm:pt modelId="{4FD6004D-BF69-4546-B2A6-739657B17187}" type="pres">
      <dgm:prSet presAssocID="{7DF908C2-4B31-4127-9EFC-540529E9D844}" presName="tx2" presStyleLbl="revTx" presStyleIdx="6" presStyleCnt="10"/>
      <dgm:spPr/>
      <dgm:t>
        <a:bodyPr/>
        <a:lstStyle/>
        <a:p>
          <a:endParaRPr lang="es-CO"/>
        </a:p>
      </dgm:t>
    </dgm:pt>
    <dgm:pt modelId="{B2EB3782-7973-4071-B510-F7557C7456DA}" type="pres">
      <dgm:prSet presAssocID="{7DF908C2-4B31-4127-9EFC-540529E9D844}" presName="vert2" presStyleCnt="0"/>
      <dgm:spPr/>
    </dgm:pt>
    <dgm:pt modelId="{4B42A5CC-957F-4CF4-887E-F92A462AF7EB}" type="pres">
      <dgm:prSet presAssocID="{7DF908C2-4B31-4127-9EFC-540529E9D844}" presName="thinLine2b" presStyleLbl="callout" presStyleIdx="5" presStyleCnt="9"/>
      <dgm:spPr/>
    </dgm:pt>
    <dgm:pt modelId="{C88BCD53-FE52-4367-AD4F-9A2EE688744D}" type="pres">
      <dgm:prSet presAssocID="{7DF908C2-4B31-4127-9EFC-540529E9D844}" presName="vertSpace2b" presStyleCnt="0"/>
      <dgm:spPr/>
    </dgm:pt>
    <dgm:pt modelId="{89296732-A868-43F6-A935-BD292B3CD63F}" type="pres">
      <dgm:prSet presAssocID="{7FDF4B18-4A96-4CA4-9FE3-8B03CC68C42B}" presName="horz2" presStyleCnt="0"/>
      <dgm:spPr/>
    </dgm:pt>
    <dgm:pt modelId="{8AD6C619-AC85-4B1E-86AE-C436AD647E03}" type="pres">
      <dgm:prSet presAssocID="{7FDF4B18-4A96-4CA4-9FE3-8B03CC68C42B}" presName="horzSpace2" presStyleCnt="0"/>
      <dgm:spPr/>
    </dgm:pt>
    <dgm:pt modelId="{A8F9F391-F42A-463A-81C7-E965E2DD0FD4}" type="pres">
      <dgm:prSet presAssocID="{7FDF4B18-4A96-4CA4-9FE3-8B03CC68C42B}" presName="tx2" presStyleLbl="revTx" presStyleIdx="7" presStyleCnt="10"/>
      <dgm:spPr/>
      <dgm:t>
        <a:bodyPr/>
        <a:lstStyle/>
        <a:p>
          <a:endParaRPr lang="es-CO"/>
        </a:p>
      </dgm:t>
    </dgm:pt>
    <dgm:pt modelId="{4088CD5A-3BC1-4719-8CFB-868219E123BF}" type="pres">
      <dgm:prSet presAssocID="{7FDF4B18-4A96-4CA4-9FE3-8B03CC68C42B}" presName="vert2" presStyleCnt="0"/>
      <dgm:spPr/>
    </dgm:pt>
    <dgm:pt modelId="{ED064D53-A1ED-45D0-982F-ECDEB41FC1B6}" type="pres">
      <dgm:prSet presAssocID="{7FDF4B18-4A96-4CA4-9FE3-8B03CC68C42B}" presName="thinLine2b" presStyleLbl="callout" presStyleIdx="6" presStyleCnt="9"/>
      <dgm:spPr/>
    </dgm:pt>
    <dgm:pt modelId="{8FDC44F5-939C-4993-96C5-B6C919AD3850}" type="pres">
      <dgm:prSet presAssocID="{7FDF4B18-4A96-4CA4-9FE3-8B03CC68C42B}" presName="vertSpace2b" presStyleCnt="0"/>
      <dgm:spPr/>
    </dgm:pt>
    <dgm:pt modelId="{FE1E3388-2FC3-4800-B88F-F2B318830F38}" type="pres">
      <dgm:prSet presAssocID="{9DF71517-1BB8-44A8-A3ED-4A5B35BA23D8}" presName="horz2" presStyleCnt="0"/>
      <dgm:spPr/>
    </dgm:pt>
    <dgm:pt modelId="{73141A8D-3A30-495D-9110-A68E9245FFE7}" type="pres">
      <dgm:prSet presAssocID="{9DF71517-1BB8-44A8-A3ED-4A5B35BA23D8}" presName="horzSpace2" presStyleCnt="0"/>
      <dgm:spPr/>
    </dgm:pt>
    <dgm:pt modelId="{81BD4F81-B6D7-4C4D-A44D-1DD358ACF073}" type="pres">
      <dgm:prSet presAssocID="{9DF71517-1BB8-44A8-A3ED-4A5B35BA23D8}" presName="tx2" presStyleLbl="revTx" presStyleIdx="8" presStyleCnt="10"/>
      <dgm:spPr/>
      <dgm:t>
        <a:bodyPr/>
        <a:lstStyle/>
        <a:p>
          <a:endParaRPr lang="es-CO"/>
        </a:p>
      </dgm:t>
    </dgm:pt>
    <dgm:pt modelId="{7F01B078-A548-4910-A811-66F5A862F6A6}" type="pres">
      <dgm:prSet presAssocID="{9DF71517-1BB8-44A8-A3ED-4A5B35BA23D8}" presName="vert2" presStyleCnt="0"/>
      <dgm:spPr/>
    </dgm:pt>
    <dgm:pt modelId="{36506A93-EB15-4E8F-99E4-8574F26EC93A}" type="pres">
      <dgm:prSet presAssocID="{9DF71517-1BB8-44A8-A3ED-4A5B35BA23D8}" presName="thinLine2b" presStyleLbl="callout" presStyleIdx="7" presStyleCnt="9"/>
      <dgm:spPr/>
    </dgm:pt>
    <dgm:pt modelId="{8BFB8DA7-0853-45CE-B05C-52C7D593CB5E}" type="pres">
      <dgm:prSet presAssocID="{9DF71517-1BB8-44A8-A3ED-4A5B35BA23D8}" presName="vertSpace2b" presStyleCnt="0"/>
      <dgm:spPr/>
    </dgm:pt>
    <dgm:pt modelId="{08C37B64-B76B-4EA0-B4CE-84E2DE831CEB}" type="pres">
      <dgm:prSet presAssocID="{CBE6E0B3-791E-49B8-B428-6193E647587D}" presName="horz2" presStyleCnt="0"/>
      <dgm:spPr/>
    </dgm:pt>
    <dgm:pt modelId="{A8EF0C7D-38CC-4D33-AF70-564E513C04DD}" type="pres">
      <dgm:prSet presAssocID="{CBE6E0B3-791E-49B8-B428-6193E647587D}" presName="horzSpace2" presStyleCnt="0"/>
      <dgm:spPr/>
    </dgm:pt>
    <dgm:pt modelId="{791BDA65-EC55-4D5E-A6C0-D662008C8E5C}" type="pres">
      <dgm:prSet presAssocID="{CBE6E0B3-791E-49B8-B428-6193E647587D}" presName="tx2" presStyleLbl="revTx" presStyleIdx="9" presStyleCnt="10"/>
      <dgm:spPr/>
      <dgm:t>
        <a:bodyPr/>
        <a:lstStyle/>
        <a:p>
          <a:endParaRPr lang="es-CO"/>
        </a:p>
      </dgm:t>
    </dgm:pt>
    <dgm:pt modelId="{ACCC2686-7E6F-4B6C-B3AD-234A1EDD95C1}" type="pres">
      <dgm:prSet presAssocID="{CBE6E0B3-791E-49B8-B428-6193E647587D}" presName="vert2" presStyleCnt="0"/>
      <dgm:spPr/>
    </dgm:pt>
    <dgm:pt modelId="{825F53B8-8C43-457E-BE21-D97D7EA5A5BB}" type="pres">
      <dgm:prSet presAssocID="{CBE6E0B3-791E-49B8-B428-6193E647587D}" presName="thinLine2b" presStyleLbl="callout" presStyleIdx="8" presStyleCnt="9"/>
      <dgm:spPr/>
    </dgm:pt>
    <dgm:pt modelId="{5FA132DD-7B24-4345-879C-97B5DE04765F}" type="pres">
      <dgm:prSet presAssocID="{CBE6E0B3-791E-49B8-B428-6193E647587D}" presName="vertSpace2b" presStyleCnt="0"/>
      <dgm:spPr/>
    </dgm:pt>
  </dgm:ptLst>
  <dgm:cxnLst>
    <dgm:cxn modelId="{0FFB57B7-F44B-47D7-B40C-C36ACD9E8E34}" type="presOf" srcId="{7DF908C2-4B31-4127-9EFC-540529E9D844}" destId="{4FD6004D-BF69-4546-B2A6-739657B17187}" srcOrd="0" destOrd="0" presId="urn:microsoft.com/office/officeart/2008/layout/LinedList"/>
    <dgm:cxn modelId="{DB44BF64-9FB1-4EBF-87AE-F98DABE1EEC1}" type="presOf" srcId="{953F19B8-6CD4-4135-A6B7-BF0CC991ABFE}" destId="{FC4159D4-0B01-46AC-BAA5-C9567503C49A}" srcOrd="0" destOrd="0" presId="urn:microsoft.com/office/officeart/2008/layout/LinedList"/>
    <dgm:cxn modelId="{A2DEBE66-07C0-46B4-ACEE-231BDB5C2C75}" type="presOf" srcId="{F3EE8C23-4714-4131-BA2F-2A9544D67B5E}" destId="{66B65BBA-3863-4D34-9366-FF7EF1AFE990}" srcOrd="0" destOrd="0" presId="urn:microsoft.com/office/officeart/2008/layout/LinedList"/>
    <dgm:cxn modelId="{0030A425-AB17-4C7E-B04A-C447DF29F622}" type="presOf" srcId="{CBE6E0B3-791E-49B8-B428-6193E647587D}" destId="{791BDA65-EC55-4D5E-A6C0-D662008C8E5C}" srcOrd="0" destOrd="0" presId="urn:microsoft.com/office/officeart/2008/layout/LinedList"/>
    <dgm:cxn modelId="{412A027B-A000-4EA7-B25A-6DEBBE21DDBF}" type="presOf" srcId="{9DF71517-1BB8-44A8-A3ED-4A5B35BA23D8}" destId="{81BD4F81-B6D7-4C4D-A44D-1DD358ACF073}" srcOrd="0" destOrd="0" presId="urn:microsoft.com/office/officeart/2008/layout/LinedList"/>
    <dgm:cxn modelId="{9C839845-18A4-44D6-9D11-5763C16652BC}" srcId="{AF8428B7-4457-4D9B-8D80-51A3099B0A71}" destId="{953F19B8-6CD4-4135-A6B7-BF0CC991ABFE}" srcOrd="3" destOrd="0" parTransId="{34C36435-E31E-48E1-A4A0-60E9EA9B9887}" sibTransId="{7DBC8FCF-83A0-489D-9BB8-30CC20D711EA}"/>
    <dgm:cxn modelId="{3181E240-A83E-4771-8E12-6A18CBBA36F5}" srcId="{AF8428B7-4457-4D9B-8D80-51A3099B0A71}" destId="{9CCF444E-2C77-4F78-AB85-AB0F8C74560C}" srcOrd="4" destOrd="0" parTransId="{E898AF62-D6FA-48A4-BB89-CD413D0EBBFD}" sibTransId="{61F794B6-8AED-4D9B-B354-CE16B8436ADC}"/>
    <dgm:cxn modelId="{03FC9E33-2B3A-4DE6-8C19-406D5D655546}" srcId="{F3EE8C23-4714-4131-BA2F-2A9544D67B5E}" destId="{AF8428B7-4457-4D9B-8D80-51A3099B0A71}" srcOrd="0" destOrd="0" parTransId="{5B868AC8-E14F-4626-9053-8284FFFE29E8}" sibTransId="{E58F3F27-6988-4A5C-944E-219641A924E1}"/>
    <dgm:cxn modelId="{517A739E-EB92-4715-A5D8-8C4256ACA445}" srcId="{AF8428B7-4457-4D9B-8D80-51A3099B0A71}" destId="{9DF71517-1BB8-44A8-A3ED-4A5B35BA23D8}" srcOrd="7" destOrd="0" parTransId="{79BDEFC9-8943-43E2-8FB4-3B907633E138}" sibTransId="{D32D665B-EC75-44B9-806C-9B6055F0E0AF}"/>
    <dgm:cxn modelId="{BF357284-D380-44E8-9268-ACF40A3513DF}" type="presOf" srcId="{AF8428B7-4457-4D9B-8D80-51A3099B0A71}" destId="{FE19B506-2F5E-4A78-B108-C3C5097A671C}" srcOrd="0" destOrd="0" presId="urn:microsoft.com/office/officeart/2008/layout/LinedList"/>
    <dgm:cxn modelId="{6140AE6B-1AA2-4551-9855-8B2DE3126CCE}" srcId="{AF8428B7-4457-4D9B-8D80-51A3099B0A71}" destId="{97936FCF-4972-4788-B84C-F79B0D82C2ED}" srcOrd="1" destOrd="0" parTransId="{C6F5B30B-76A5-49C4-A7EA-024DD559ABC5}" sibTransId="{D3E941DD-C5C3-48DC-9020-F1E23156BC0D}"/>
    <dgm:cxn modelId="{091C29D3-AFBB-4685-B61D-A48C539B35D1}" srcId="{AF8428B7-4457-4D9B-8D80-51A3099B0A71}" destId="{A3A3EDC8-EE2D-44E0-93FA-24E4EDFC473D}" srcOrd="2" destOrd="0" parTransId="{F7BF978B-C648-40D0-834A-1677ED4027B6}" sibTransId="{1D561D36-BD42-468C-A2A6-FDBC51DDC265}"/>
    <dgm:cxn modelId="{2A2D849E-75E8-427F-9ACB-1ECCFEF851B0}" srcId="{AF8428B7-4457-4D9B-8D80-51A3099B0A71}" destId="{CBE6E0B3-791E-49B8-B428-6193E647587D}" srcOrd="8" destOrd="0" parTransId="{C0B64B7D-2019-4F8C-BF9F-10199A2C093A}" sibTransId="{D006979E-D7A2-470C-B718-F822B309A6E6}"/>
    <dgm:cxn modelId="{53EEC162-F74E-4559-AB95-34F95E35A0F9}" type="presOf" srcId="{7FDF4B18-4A96-4CA4-9FE3-8B03CC68C42B}" destId="{A8F9F391-F42A-463A-81C7-E965E2DD0FD4}" srcOrd="0" destOrd="0" presId="urn:microsoft.com/office/officeart/2008/layout/LinedList"/>
    <dgm:cxn modelId="{655DC533-9BB0-437E-BC6F-10DF5CFA6E4D}" type="presOf" srcId="{9CCF444E-2C77-4F78-AB85-AB0F8C74560C}" destId="{98BB3F97-8B6C-4AEB-B2BB-DFD2D8369FC5}" srcOrd="0" destOrd="0" presId="urn:microsoft.com/office/officeart/2008/layout/LinedList"/>
    <dgm:cxn modelId="{441E2B7B-FEB7-49EF-9817-811E346C3122}" type="presOf" srcId="{A3A3EDC8-EE2D-44E0-93FA-24E4EDFC473D}" destId="{4F8869F2-8078-4382-8B9C-954411907E53}" srcOrd="0" destOrd="0" presId="urn:microsoft.com/office/officeart/2008/layout/LinedList"/>
    <dgm:cxn modelId="{A92761DF-5EEB-496F-B1EE-C9E91B127FAE}" srcId="{AF8428B7-4457-4D9B-8D80-51A3099B0A71}" destId="{1FF7601F-C7E7-44C6-8D13-2001FD5EBEDD}" srcOrd="0" destOrd="0" parTransId="{5F65EC1B-BA34-44A3-888D-086B27A92FE1}" sibTransId="{BCDE47C3-BA0A-4401-8CC4-5611E8613A75}"/>
    <dgm:cxn modelId="{A6DD96E5-0D5A-4505-8CDE-22584EA29873}" srcId="{AF8428B7-4457-4D9B-8D80-51A3099B0A71}" destId="{7DF908C2-4B31-4127-9EFC-540529E9D844}" srcOrd="5" destOrd="0" parTransId="{E1554A12-45D1-4B29-BCA3-47B52C5CE037}" sibTransId="{33E3E036-4070-436C-8B14-8324B13B3435}"/>
    <dgm:cxn modelId="{D3198A47-80F8-4ED0-B112-5B83DF086D94}" type="presOf" srcId="{97936FCF-4972-4788-B84C-F79B0D82C2ED}" destId="{6470026D-C400-473D-A781-11A06E74C9AC}" srcOrd="0" destOrd="0" presId="urn:microsoft.com/office/officeart/2008/layout/LinedList"/>
    <dgm:cxn modelId="{894C9FE9-8119-4C52-BFDD-5CA45CA61C3B}" type="presOf" srcId="{1FF7601F-C7E7-44C6-8D13-2001FD5EBEDD}" destId="{445CD33E-51BC-451B-8572-49C7EF7D57CA}" srcOrd="0" destOrd="0" presId="urn:microsoft.com/office/officeart/2008/layout/LinedList"/>
    <dgm:cxn modelId="{E9B5007C-0D48-4FF1-BEDB-55AE4B79A4DB}" srcId="{AF8428B7-4457-4D9B-8D80-51A3099B0A71}" destId="{7FDF4B18-4A96-4CA4-9FE3-8B03CC68C42B}" srcOrd="6" destOrd="0" parTransId="{1A6C59CD-6003-4CBB-912E-1BBC809869EF}" sibTransId="{9520A2B2-CCDE-4DC6-87C7-D5E7595765BB}"/>
    <dgm:cxn modelId="{A42FD5E6-67B3-4FF7-A157-81CB7156DC50}" type="presParOf" srcId="{66B65BBA-3863-4D34-9366-FF7EF1AFE990}" destId="{358438DE-52BB-4726-A3F7-07197A1C680D}" srcOrd="0" destOrd="0" presId="urn:microsoft.com/office/officeart/2008/layout/LinedList"/>
    <dgm:cxn modelId="{DA7C80C0-124D-4CD0-9058-568FAEF8C327}" type="presParOf" srcId="{66B65BBA-3863-4D34-9366-FF7EF1AFE990}" destId="{AE823C7B-DAEE-4AD5-A4BB-1A1F1D0B5D1E}" srcOrd="1" destOrd="0" presId="urn:microsoft.com/office/officeart/2008/layout/LinedList"/>
    <dgm:cxn modelId="{62E9794A-CADE-4289-B8A9-318722BBBA8A}" type="presParOf" srcId="{AE823C7B-DAEE-4AD5-A4BB-1A1F1D0B5D1E}" destId="{FE19B506-2F5E-4A78-B108-C3C5097A671C}" srcOrd="0" destOrd="0" presId="urn:microsoft.com/office/officeart/2008/layout/LinedList"/>
    <dgm:cxn modelId="{358AC27C-B438-4BD8-B3A7-E39F97FAF36F}" type="presParOf" srcId="{AE823C7B-DAEE-4AD5-A4BB-1A1F1D0B5D1E}" destId="{7A987C20-ECC8-4CED-87BF-4189F1294379}" srcOrd="1" destOrd="0" presId="urn:microsoft.com/office/officeart/2008/layout/LinedList"/>
    <dgm:cxn modelId="{F3E940EC-91FD-4C2A-B784-CC3321DA5E08}" type="presParOf" srcId="{7A987C20-ECC8-4CED-87BF-4189F1294379}" destId="{CFE522E1-198A-48D2-B0EF-A262BD72E34F}" srcOrd="0" destOrd="0" presId="urn:microsoft.com/office/officeart/2008/layout/LinedList"/>
    <dgm:cxn modelId="{4A5EC394-2535-479F-A76E-2DCBFF18850A}" type="presParOf" srcId="{7A987C20-ECC8-4CED-87BF-4189F1294379}" destId="{8DEE3AE3-7F4B-494F-B5F6-20AF50C5F84A}" srcOrd="1" destOrd="0" presId="urn:microsoft.com/office/officeart/2008/layout/LinedList"/>
    <dgm:cxn modelId="{84933102-E49C-48DC-AFAA-BF5C386A6F7C}" type="presParOf" srcId="{8DEE3AE3-7F4B-494F-B5F6-20AF50C5F84A}" destId="{ECA35C24-04E0-496F-9273-0A2A81AACEC0}" srcOrd="0" destOrd="0" presId="urn:microsoft.com/office/officeart/2008/layout/LinedList"/>
    <dgm:cxn modelId="{69458033-0867-4BC5-BFFA-C7D2971F1EEE}" type="presParOf" srcId="{8DEE3AE3-7F4B-494F-B5F6-20AF50C5F84A}" destId="{445CD33E-51BC-451B-8572-49C7EF7D57CA}" srcOrd="1" destOrd="0" presId="urn:microsoft.com/office/officeart/2008/layout/LinedList"/>
    <dgm:cxn modelId="{A905E3DD-1A35-4FCD-B2AD-CEAF0B870030}" type="presParOf" srcId="{8DEE3AE3-7F4B-494F-B5F6-20AF50C5F84A}" destId="{769F30B8-F130-497E-BB82-685FB9819CBE}" srcOrd="2" destOrd="0" presId="urn:microsoft.com/office/officeart/2008/layout/LinedList"/>
    <dgm:cxn modelId="{172574D1-F411-4E9B-8B91-D0402F2BEC8F}" type="presParOf" srcId="{7A987C20-ECC8-4CED-87BF-4189F1294379}" destId="{E8FB2DB5-8341-4FED-87FD-A88CE2278E52}" srcOrd="2" destOrd="0" presId="urn:microsoft.com/office/officeart/2008/layout/LinedList"/>
    <dgm:cxn modelId="{84CCF28F-21D3-4EFA-8057-3FB9CF3A4323}" type="presParOf" srcId="{7A987C20-ECC8-4CED-87BF-4189F1294379}" destId="{25CA6C9A-3AF3-4777-AA71-7142B4C9E8D2}" srcOrd="3" destOrd="0" presId="urn:microsoft.com/office/officeart/2008/layout/LinedList"/>
    <dgm:cxn modelId="{A83CF4A8-3407-4433-9317-196CD746F171}" type="presParOf" srcId="{7A987C20-ECC8-4CED-87BF-4189F1294379}" destId="{F6CDF756-722B-42B7-BB27-EA8A38D6BFF0}" srcOrd="4" destOrd="0" presId="urn:microsoft.com/office/officeart/2008/layout/LinedList"/>
    <dgm:cxn modelId="{80286CB6-A1A7-4044-A249-40B1EB412B29}" type="presParOf" srcId="{F6CDF756-722B-42B7-BB27-EA8A38D6BFF0}" destId="{DD5BC755-53D4-4BAC-A8C1-A5BF9EAEB49F}" srcOrd="0" destOrd="0" presId="urn:microsoft.com/office/officeart/2008/layout/LinedList"/>
    <dgm:cxn modelId="{40611AE7-634D-4078-8C53-326CDC1CC6B9}" type="presParOf" srcId="{F6CDF756-722B-42B7-BB27-EA8A38D6BFF0}" destId="{6470026D-C400-473D-A781-11A06E74C9AC}" srcOrd="1" destOrd="0" presId="urn:microsoft.com/office/officeart/2008/layout/LinedList"/>
    <dgm:cxn modelId="{6C31E296-BB17-4A19-902B-51037785E8D0}" type="presParOf" srcId="{F6CDF756-722B-42B7-BB27-EA8A38D6BFF0}" destId="{DDB96689-4145-4FD0-A13A-A40925351142}" srcOrd="2" destOrd="0" presId="urn:microsoft.com/office/officeart/2008/layout/LinedList"/>
    <dgm:cxn modelId="{6265E0AE-AC75-4984-B47B-64E6B5EBE27D}" type="presParOf" srcId="{7A987C20-ECC8-4CED-87BF-4189F1294379}" destId="{15BAA724-9408-45D0-A216-A73C67666BB9}" srcOrd="5" destOrd="0" presId="urn:microsoft.com/office/officeart/2008/layout/LinedList"/>
    <dgm:cxn modelId="{86B35814-EC57-4653-A104-E8BAA582FFFF}" type="presParOf" srcId="{7A987C20-ECC8-4CED-87BF-4189F1294379}" destId="{A8AEC43E-6772-4FE7-999B-CD2F01496239}" srcOrd="6" destOrd="0" presId="urn:microsoft.com/office/officeart/2008/layout/LinedList"/>
    <dgm:cxn modelId="{7332FE8D-CE1B-4C54-AFD8-F08CD6179416}" type="presParOf" srcId="{7A987C20-ECC8-4CED-87BF-4189F1294379}" destId="{03CC1144-8258-4C4F-ACFF-30F80BB84124}" srcOrd="7" destOrd="0" presId="urn:microsoft.com/office/officeart/2008/layout/LinedList"/>
    <dgm:cxn modelId="{E3A016B3-131A-4D8D-BCFF-17B22CD34703}" type="presParOf" srcId="{03CC1144-8258-4C4F-ACFF-30F80BB84124}" destId="{5AFEC443-5041-4520-9DF7-1231854BE423}" srcOrd="0" destOrd="0" presId="urn:microsoft.com/office/officeart/2008/layout/LinedList"/>
    <dgm:cxn modelId="{427F0D50-8F7A-4F93-8FEA-85D15A35015C}" type="presParOf" srcId="{03CC1144-8258-4C4F-ACFF-30F80BB84124}" destId="{4F8869F2-8078-4382-8B9C-954411907E53}" srcOrd="1" destOrd="0" presId="urn:microsoft.com/office/officeart/2008/layout/LinedList"/>
    <dgm:cxn modelId="{E4C7CDD7-D22A-41FF-9212-CA20B300E910}" type="presParOf" srcId="{03CC1144-8258-4C4F-ACFF-30F80BB84124}" destId="{F560E047-98BB-4EC1-85FE-1131EFCD4687}" srcOrd="2" destOrd="0" presId="urn:microsoft.com/office/officeart/2008/layout/LinedList"/>
    <dgm:cxn modelId="{5583C9B0-A693-4638-96D5-8C3ADBA33005}" type="presParOf" srcId="{7A987C20-ECC8-4CED-87BF-4189F1294379}" destId="{C316B42D-72D3-40C4-AF62-82836B668B9E}" srcOrd="8" destOrd="0" presId="urn:microsoft.com/office/officeart/2008/layout/LinedList"/>
    <dgm:cxn modelId="{69F63360-1C20-45B0-96A4-647B9EF10A54}" type="presParOf" srcId="{7A987C20-ECC8-4CED-87BF-4189F1294379}" destId="{4F5F5442-24D4-41A6-AB93-944CADBE6C33}" srcOrd="9" destOrd="0" presId="urn:microsoft.com/office/officeart/2008/layout/LinedList"/>
    <dgm:cxn modelId="{68BEB157-00D2-4BC1-A881-69299BC497A8}" type="presParOf" srcId="{7A987C20-ECC8-4CED-87BF-4189F1294379}" destId="{6C1E93B7-3DD7-4223-94A1-68319814612A}" srcOrd="10" destOrd="0" presId="urn:microsoft.com/office/officeart/2008/layout/LinedList"/>
    <dgm:cxn modelId="{9A232370-1B35-4C9D-B8B1-F03073D09A70}" type="presParOf" srcId="{6C1E93B7-3DD7-4223-94A1-68319814612A}" destId="{C3F9B400-E091-4F75-A684-9C379996360D}" srcOrd="0" destOrd="0" presId="urn:microsoft.com/office/officeart/2008/layout/LinedList"/>
    <dgm:cxn modelId="{5FDF83EC-F554-4DF5-901F-DF9270E212AA}" type="presParOf" srcId="{6C1E93B7-3DD7-4223-94A1-68319814612A}" destId="{FC4159D4-0B01-46AC-BAA5-C9567503C49A}" srcOrd="1" destOrd="0" presId="urn:microsoft.com/office/officeart/2008/layout/LinedList"/>
    <dgm:cxn modelId="{84A1A3A4-8A19-41BE-B50E-3883C09BD63B}" type="presParOf" srcId="{6C1E93B7-3DD7-4223-94A1-68319814612A}" destId="{A3331937-6AB5-4A7E-8040-559DF37E0F5D}" srcOrd="2" destOrd="0" presId="urn:microsoft.com/office/officeart/2008/layout/LinedList"/>
    <dgm:cxn modelId="{3164E5AB-7725-4716-899B-883E64D1F6C1}" type="presParOf" srcId="{7A987C20-ECC8-4CED-87BF-4189F1294379}" destId="{92ADF763-1C89-4B17-87B1-5DCE54AEE714}" srcOrd="11" destOrd="0" presId="urn:microsoft.com/office/officeart/2008/layout/LinedList"/>
    <dgm:cxn modelId="{76B79755-50DF-42AF-A651-3AE69A6E5123}" type="presParOf" srcId="{7A987C20-ECC8-4CED-87BF-4189F1294379}" destId="{0389BC03-1AE2-40C7-95EC-079E864AA9D9}" srcOrd="12" destOrd="0" presId="urn:microsoft.com/office/officeart/2008/layout/LinedList"/>
    <dgm:cxn modelId="{3EBCF859-A08F-477D-8CB3-F7FAEE57E33E}" type="presParOf" srcId="{7A987C20-ECC8-4CED-87BF-4189F1294379}" destId="{7638EF0B-7EBC-4B3D-A049-F92547BEC358}" srcOrd="13" destOrd="0" presId="urn:microsoft.com/office/officeart/2008/layout/LinedList"/>
    <dgm:cxn modelId="{BBFCFCC4-8981-499D-B8CB-0A62ACEF565E}" type="presParOf" srcId="{7638EF0B-7EBC-4B3D-A049-F92547BEC358}" destId="{4D68B35D-4D46-4620-9D56-6776717C06B7}" srcOrd="0" destOrd="0" presId="urn:microsoft.com/office/officeart/2008/layout/LinedList"/>
    <dgm:cxn modelId="{6EDDF791-6437-4D08-A5F5-A893D0803B20}" type="presParOf" srcId="{7638EF0B-7EBC-4B3D-A049-F92547BEC358}" destId="{98BB3F97-8B6C-4AEB-B2BB-DFD2D8369FC5}" srcOrd="1" destOrd="0" presId="urn:microsoft.com/office/officeart/2008/layout/LinedList"/>
    <dgm:cxn modelId="{9DA82A3D-FB68-4533-A6C9-4C6B2426D763}" type="presParOf" srcId="{7638EF0B-7EBC-4B3D-A049-F92547BEC358}" destId="{13710019-F1E6-4376-B2F8-7AD2D5B8A7DD}" srcOrd="2" destOrd="0" presId="urn:microsoft.com/office/officeart/2008/layout/LinedList"/>
    <dgm:cxn modelId="{43066AFF-9B7B-4919-93AC-6EDC204DE88C}" type="presParOf" srcId="{7A987C20-ECC8-4CED-87BF-4189F1294379}" destId="{98076D3B-A479-4580-9C68-8AA75D77E452}" srcOrd="14" destOrd="0" presId="urn:microsoft.com/office/officeart/2008/layout/LinedList"/>
    <dgm:cxn modelId="{42A34101-1E44-40F5-8EBF-1685397D8EDE}" type="presParOf" srcId="{7A987C20-ECC8-4CED-87BF-4189F1294379}" destId="{13A669BD-37F9-4F06-8122-A44AD4D910B5}" srcOrd="15" destOrd="0" presId="urn:microsoft.com/office/officeart/2008/layout/LinedList"/>
    <dgm:cxn modelId="{8B03618B-4227-4A6C-B723-872F3CEAF4EB}" type="presParOf" srcId="{7A987C20-ECC8-4CED-87BF-4189F1294379}" destId="{6BAD8631-4CBA-4130-86FE-FC1ABAB1BAEE}" srcOrd="16" destOrd="0" presId="urn:microsoft.com/office/officeart/2008/layout/LinedList"/>
    <dgm:cxn modelId="{8BA07111-26D1-4231-B2BD-91D0102F1927}" type="presParOf" srcId="{6BAD8631-4CBA-4130-86FE-FC1ABAB1BAEE}" destId="{44DFB806-5836-4D96-AB44-86A2175ABBCB}" srcOrd="0" destOrd="0" presId="urn:microsoft.com/office/officeart/2008/layout/LinedList"/>
    <dgm:cxn modelId="{696D82B0-498A-487F-9D23-49DB65A1969C}" type="presParOf" srcId="{6BAD8631-4CBA-4130-86FE-FC1ABAB1BAEE}" destId="{4FD6004D-BF69-4546-B2A6-739657B17187}" srcOrd="1" destOrd="0" presId="urn:microsoft.com/office/officeart/2008/layout/LinedList"/>
    <dgm:cxn modelId="{FD254350-3A1F-4B82-9C75-E3CFA6BE9ED0}" type="presParOf" srcId="{6BAD8631-4CBA-4130-86FE-FC1ABAB1BAEE}" destId="{B2EB3782-7973-4071-B510-F7557C7456DA}" srcOrd="2" destOrd="0" presId="urn:microsoft.com/office/officeart/2008/layout/LinedList"/>
    <dgm:cxn modelId="{B62279C1-81D6-422A-95DC-26690840DF7F}" type="presParOf" srcId="{7A987C20-ECC8-4CED-87BF-4189F1294379}" destId="{4B42A5CC-957F-4CF4-887E-F92A462AF7EB}" srcOrd="17" destOrd="0" presId="urn:microsoft.com/office/officeart/2008/layout/LinedList"/>
    <dgm:cxn modelId="{FBCC969D-FA09-46B9-AEA6-F42D0E836683}" type="presParOf" srcId="{7A987C20-ECC8-4CED-87BF-4189F1294379}" destId="{C88BCD53-FE52-4367-AD4F-9A2EE688744D}" srcOrd="18" destOrd="0" presId="urn:microsoft.com/office/officeart/2008/layout/LinedList"/>
    <dgm:cxn modelId="{DD73B207-3CAD-48EF-A556-669421217962}" type="presParOf" srcId="{7A987C20-ECC8-4CED-87BF-4189F1294379}" destId="{89296732-A868-43F6-A935-BD292B3CD63F}" srcOrd="19" destOrd="0" presId="urn:microsoft.com/office/officeart/2008/layout/LinedList"/>
    <dgm:cxn modelId="{52C97FA3-94D9-49F6-97C5-B1AE6B69021E}" type="presParOf" srcId="{89296732-A868-43F6-A935-BD292B3CD63F}" destId="{8AD6C619-AC85-4B1E-86AE-C436AD647E03}" srcOrd="0" destOrd="0" presId="urn:microsoft.com/office/officeart/2008/layout/LinedList"/>
    <dgm:cxn modelId="{41A3119A-98AF-47B0-A896-DDE6D5C31A8F}" type="presParOf" srcId="{89296732-A868-43F6-A935-BD292B3CD63F}" destId="{A8F9F391-F42A-463A-81C7-E965E2DD0FD4}" srcOrd="1" destOrd="0" presId="urn:microsoft.com/office/officeart/2008/layout/LinedList"/>
    <dgm:cxn modelId="{92775B51-4DEE-46A4-873A-DAC08E033A69}" type="presParOf" srcId="{89296732-A868-43F6-A935-BD292B3CD63F}" destId="{4088CD5A-3BC1-4719-8CFB-868219E123BF}" srcOrd="2" destOrd="0" presId="urn:microsoft.com/office/officeart/2008/layout/LinedList"/>
    <dgm:cxn modelId="{6CE66205-BD86-4E6C-9050-1EA8FF1B4ACF}" type="presParOf" srcId="{7A987C20-ECC8-4CED-87BF-4189F1294379}" destId="{ED064D53-A1ED-45D0-982F-ECDEB41FC1B6}" srcOrd="20" destOrd="0" presId="urn:microsoft.com/office/officeart/2008/layout/LinedList"/>
    <dgm:cxn modelId="{77E5BF66-8667-40DA-8933-B7B26BA66675}" type="presParOf" srcId="{7A987C20-ECC8-4CED-87BF-4189F1294379}" destId="{8FDC44F5-939C-4993-96C5-B6C919AD3850}" srcOrd="21" destOrd="0" presId="urn:microsoft.com/office/officeart/2008/layout/LinedList"/>
    <dgm:cxn modelId="{4B72440A-AA09-4842-8ECC-F73664048998}" type="presParOf" srcId="{7A987C20-ECC8-4CED-87BF-4189F1294379}" destId="{FE1E3388-2FC3-4800-B88F-F2B318830F38}" srcOrd="22" destOrd="0" presId="urn:microsoft.com/office/officeart/2008/layout/LinedList"/>
    <dgm:cxn modelId="{47D489E6-1564-49AC-A9D4-0B8048C9D79B}" type="presParOf" srcId="{FE1E3388-2FC3-4800-B88F-F2B318830F38}" destId="{73141A8D-3A30-495D-9110-A68E9245FFE7}" srcOrd="0" destOrd="0" presId="urn:microsoft.com/office/officeart/2008/layout/LinedList"/>
    <dgm:cxn modelId="{34F850E4-41EA-4683-82F3-B3DCD2BF2A18}" type="presParOf" srcId="{FE1E3388-2FC3-4800-B88F-F2B318830F38}" destId="{81BD4F81-B6D7-4C4D-A44D-1DD358ACF073}" srcOrd="1" destOrd="0" presId="urn:microsoft.com/office/officeart/2008/layout/LinedList"/>
    <dgm:cxn modelId="{D8796C23-8943-49E3-A5BD-E8EF0A51875F}" type="presParOf" srcId="{FE1E3388-2FC3-4800-B88F-F2B318830F38}" destId="{7F01B078-A548-4910-A811-66F5A862F6A6}" srcOrd="2" destOrd="0" presId="urn:microsoft.com/office/officeart/2008/layout/LinedList"/>
    <dgm:cxn modelId="{F421C5F7-CFDF-4DCD-BDFE-001CF1B614BD}" type="presParOf" srcId="{7A987C20-ECC8-4CED-87BF-4189F1294379}" destId="{36506A93-EB15-4E8F-99E4-8574F26EC93A}" srcOrd="23" destOrd="0" presId="urn:microsoft.com/office/officeart/2008/layout/LinedList"/>
    <dgm:cxn modelId="{2D41E3A7-1DD7-4043-B4A1-678F3E7AF786}" type="presParOf" srcId="{7A987C20-ECC8-4CED-87BF-4189F1294379}" destId="{8BFB8DA7-0853-45CE-B05C-52C7D593CB5E}" srcOrd="24" destOrd="0" presId="urn:microsoft.com/office/officeart/2008/layout/LinedList"/>
    <dgm:cxn modelId="{68F52503-C3F8-4C09-B29F-7961B6D5B8D2}" type="presParOf" srcId="{7A987C20-ECC8-4CED-87BF-4189F1294379}" destId="{08C37B64-B76B-4EA0-B4CE-84E2DE831CEB}" srcOrd="25" destOrd="0" presId="urn:microsoft.com/office/officeart/2008/layout/LinedList"/>
    <dgm:cxn modelId="{26C5B4DA-FD61-41FB-9FD9-293A8D1B6591}" type="presParOf" srcId="{08C37B64-B76B-4EA0-B4CE-84E2DE831CEB}" destId="{A8EF0C7D-38CC-4D33-AF70-564E513C04DD}" srcOrd="0" destOrd="0" presId="urn:microsoft.com/office/officeart/2008/layout/LinedList"/>
    <dgm:cxn modelId="{EDDAC65D-836A-46DE-88A0-F9746BDD939F}" type="presParOf" srcId="{08C37B64-B76B-4EA0-B4CE-84E2DE831CEB}" destId="{791BDA65-EC55-4D5E-A6C0-D662008C8E5C}" srcOrd="1" destOrd="0" presId="urn:microsoft.com/office/officeart/2008/layout/LinedList"/>
    <dgm:cxn modelId="{5F1E5DAA-1796-4F68-B46E-A07DD85578C6}" type="presParOf" srcId="{08C37B64-B76B-4EA0-B4CE-84E2DE831CEB}" destId="{ACCC2686-7E6F-4B6C-B3AD-234A1EDD95C1}" srcOrd="2" destOrd="0" presId="urn:microsoft.com/office/officeart/2008/layout/LinedList"/>
    <dgm:cxn modelId="{987FA2B2-75D9-454A-9EAD-E294CC858604}" type="presParOf" srcId="{7A987C20-ECC8-4CED-87BF-4189F1294379}" destId="{825F53B8-8C43-457E-BE21-D97D7EA5A5BB}" srcOrd="26" destOrd="0" presId="urn:microsoft.com/office/officeart/2008/layout/LinedList"/>
    <dgm:cxn modelId="{7E53CE99-446B-48E7-B2A5-86DF0588AC2C}" type="presParOf" srcId="{7A987C20-ECC8-4CED-87BF-4189F1294379}" destId="{5FA132DD-7B24-4345-879C-97B5DE04765F}" srcOrd="27"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F3EE8C23-4714-4131-BA2F-2A9544D67B5E}"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s-CO"/>
        </a:p>
      </dgm:t>
    </dgm:pt>
    <dgm:pt modelId="{AF8428B7-4457-4D9B-8D80-51A3099B0A71}">
      <dgm:prSet phldrT="[Texto]" custT="1"/>
      <dgm:spPr/>
      <dgm:t>
        <a:bodyPr/>
        <a:lstStyle/>
        <a:p>
          <a:pPr algn="ctr"/>
          <a:endParaRPr lang="es-CO" sz="1400" b="1" dirty="0" smtClean="0"/>
        </a:p>
        <a:p>
          <a:pPr algn="ctr"/>
          <a:endParaRPr lang="es-CO" sz="1400" b="1" dirty="0" smtClean="0"/>
        </a:p>
        <a:p>
          <a:pPr algn="ctr"/>
          <a:r>
            <a:rPr lang="es-CO" sz="2000" b="1" dirty="0" smtClean="0"/>
            <a:t>ARTÍCULO 19</a:t>
          </a:r>
          <a:r>
            <a:rPr lang="es-CO" sz="2000" dirty="0" smtClean="0"/>
            <a:t>. </a:t>
          </a:r>
        </a:p>
        <a:p>
          <a:pPr algn="ctr"/>
          <a:endParaRPr lang="es-CO" sz="2000" dirty="0" smtClean="0"/>
        </a:p>
        <a:p>
          <a:pPr algn="ctr"/>
          <a:r>
            <a:rPr lang="es-CO" sz="2000" dirty="0" smtClean="0"/>
            <a:t>Las funciones del Director de Escuela son: </a:t>
          </a:r>
          <a:endParaRPr lang="es-CO" sz="2000" dirty="0"/>
        </a:p>
      </dgm:t>
    </dgm:pt>
    <dgm:pt modelId="{5B868AC8-E14F-4626-9053-8284FFFE29E8}" type="parTrans" cxnId="{03FC9E33-2B3A-4DE6-8C19-406D5D655546}">
      <dgm:prSet/>
      <dgm:spPr/>
      <dgm:t>
        <a:bodyPr/>
        <a:lstStyle/>
        <a:p>
          <a:endParaRPr lang="es-CO" sz="1400"/>
        </a:p>
      </dgm:t>
    </dgm:pt>
    <dgm:pt modelId="{E58F3F27-6988-4A5C-944E-219641A924E1}" type="sibTrans" cxnId="{03FC9E33-2B3A-4DE6-8C19-406D5D655546}">
      <dgm:prSet/>
      <dgm:spPr/>
      <dgm:t>
        <a:bodyPr/>
        <a:lstStyle/>
        <a:p>
          <a:endParaRPr lang="es-CO" sz="1400"/>
        </a:p>
      </dgm:t>
    </dgm:pt>
    <dgm:pt modelId="{1FF7601F-C7E7-44C6-8D13-2001FD5EBEDD}">
      <dgm:prSet phldrT="[Texto]" custT="1"/>
      <dgm:spPr/>
      <dgm:t>
        <a:bodyPr/>
        <a:lstStyle/>
        <a:p>
          <a:r>
            <a:rPr lang="es-CO" sz="1400" dirty="0" smtClean="0"/>
            <a:t>a) Organizar, gestionar y supervisar los asuntos académicos y administrativos de la escuela.</a:t>
          </a:r>
          <a:endParaRPr lang="es-CO" sz="1400" dirty="0"/>
        </a:p>
      </dgm:t>
    </dgm:pt>
    <dgm:pt modelId="{5F65EC1B-BA34-44A3-888D-086B27A92FE1}" type="parTrans" cxnId="{A92761DF-5EEB-496F-B1EE-C9E91B127FAE}">
      <dgm:prSet/>
      <dgm:spPr/>
      <dgm:t>
        <a:bodyPr/>
        <a:lstStyle/>
        <a:p>
          <a:endParaRPr lang="es-CO" sz="1400"/>
        </a:p>
      </dgm:t>
    </dgm:pt>
    <dgm:pt modelId="{BCDE47C3-BA0A-4401-8CC4-5611E8613A75}" type="sibTrans" cxnId="{A92761DF-5EEB-496F-B1EE-C9E91B127FAE}">
      <dgm:prSet/>
      <dgm:spPr/>
      <dgm:t>
        <a:bodyPr/>
        <a:lstStyle/>
        <a:p>
          <a:endParaRPr lang="es-CO" sz="1400"/>
        </a:p>
      </dgm:t>
    </dgm:pt>
    <dgm:pt modelId="{CA9EC694-1E55-4134-B788-831225725227}">
      <dgm:prSet custT="1"/>
      <dgm:spPr/>
      <dgm:t>
        <a:bodyPr/>
        <a:lstStyle/>
        <a:p>
          <a:r>
            <a:rPr lang="es-CO" sz="1400" dirty="0" smtClean="0"/>
            <a:t>b) Proponer políticas tendientes a fortalecer el desarrollo de la escuela y su apertura a diferentes espacios de la sociedad.</a:t>
          </a:r>
        </a:p>
      </dgm:t>
    </dgm:pt>
    <dgm:pt modelId="{7A9A134B-02DD-4CF2-A285-5D64D310E0B8}" type="parTrans" cxnId="{F06A4AA3-A074-419E-8D87-1D6BC29E1E67}">
      <dgm:prSet/>
      <dgm:spPr/>
      <dgm:t>
        <a:bodyPr/>
        <a:lstStyle/>
        <a:p>
          <a:endParaRPr lang="es-CO"/>
        </a:p>
      </dgm:t>
    </dgm:pt>
    <dgm:pt modelId="{6C99BF66-FA3F-4E20-8C2E-3954A3DF9CB2}" type="sibTrans" cxnId="{F06A4AA3-A074-419E-8D87-1D6BC29E1E67}">
      <dgm:prSet/>
      <dgm:spPr/>
      <dgm:t>
        <a:bodyPr/>
        <a:lstStyle/>
        <a:p>
          <a:endParaRPr lang="es-CO"/>
        </a:p>
      </dgm:t>
    </dgm:pt>
    <dgm:pt modelId="{638AC8A6-8E4B-402E-85F0-FF4DA833C580}">
      <dgm:prSet custT="1"/>
      <dgm:spPr/>
      <dgm:t>
        <a:bodyPr/>
        <a:lstStyle/>
        <a:p>
          <a:r>
            <a:rPr lang="es-CO" sz="1400" dirty="0" smtClean="0"/>
            <a:t>c) Convocar al claustro de profesores para el análisis y toma de decisiones para asuntos propios de la unidad.</a:t>
          </a:r>
        </a:p>
      </dgm:t>
    </dgm:pt>
    <dgm:pt modelId="{80B476F0-CD1D-4AE1-90F4-791D24E680B2}" type="parTrans" cxnId="{441FA8CA-184D-4F1E-90AF-D55E5D716034}">
      <dgm:prSet/>
      <dgm:spPr/>
      <dgm:t>
        <a:bodyPr/>
        <a:lstStyle/>
        <a:p>
          <a:endParaRPr lang="es-CO"/>
        </a:p>
      </dgm:t>
    </dgm:pt>
    <dgm:pt modelId="{42A264CF-4F6C-462B-B2EC-916487D76827}" type="sibTrans" cxnId="{441FA8CA-184D-4F1E-90AF-D55E5D716034}">
      <dgm:prSet/>
      <dgm:spPr/>
      <dgm:t>
        <a:bodyPr/>
        <a:lstStyle/>
        <a:p>
          <a:endParaRPr lang="es-CO"/>
        </a:p>
      </dgm:t>
    </dgm:pt>
    <dgm:pt modelId="{E400651E-1C62-4AE6-A9E5-210C7F14705D}">
      <dgm:prSet custT="1"/>
      <dgm:spPr/>
      <dgm:t>
        <a:bodyPr/>
        <a:lstStyle/>
        <a:p>
          <a:r>
            <a:rPr lang="es-CO" sz="1400" dirty="0" smtClean="0"/>
            <a:t>d) Atender de acuerdo con las áreas de su competencia, las solicitudes de cursos y servicios presentadas por los programas académicos.</a:t>
          </a:r>
        </a:p>
      </dgm:t>
    </dgm:pt>
    <dgm:pt modelId="{EFAA7110-CF44-49AC-9B39-151A0D22A6E7}" type="parTrans" cxnId="{7FCB37A9-AFF6-4DF7-883F-F47A4A470103}">
      <dgm:prSet/>
      <dgm:spPr/>
      <dgm:t>
        <a:bodyPr/>
        <a:lstStyle/>
        <a:p>
          <a:endParaRPr lang="es-CO"/>
        </a:p>
      </dgm:t>
    </dgm:pt>
    <dgm:pt modelId="{19EBE04C-C259-423B-9D34-1EC5E35ED9D9}" type="sibTrans" cxnId="{7FCB37A9-AFF6-4DF7-883F-F47A4A470103}">
      <dgm:prSet/>
      <dgm:spPr/>
      <dgm:t>
        <a:bodyPr/>
        <a:lstStyle/>
        <a:p>
          <a:endParaRPr lang="es-CO"/>
        </a:p>
      </dgm:t>
    </dgm:pt>
    <dgm:pt modelId="{14671A97-7115-4B7C-8B79-0869542C0EC4}">
      <dgm:prSet custT="1"/>
      <dgm:spPr/>
      <dgm:t>
        <a:bodyPr/>
        <a:lstStyle/>
        <a:p>
          <a:r>
            <a:rPr lang="es-CO" sz="1400" dirty="0" smtClean="0"/>
            <a:t>e) Promover el desarrollo de la actividad investigativa para fortalecer las áreas de conocimiento y los programas académicos que apoya la escuela.</a:t>
          </a:r>
        </a:p>
      </dgm:t>
    </dgm:pt>
    <dgm:pt modelId="{E3A88DF4-F0B8-44EF-9E2A-6EC5559FFB4C}" type="parTrans" cxnId="{F0408947-4426-40A5-8176-ADDB9F369085}">
      <dgm:prSet/>
      <dgm:spPr/>
      <dgm:t>
        <a:bodyPr/>
        <a:lstStyle/>
        <a:p>
          <a:endParaRPr lang="es-CO"/>
        </a:p>
      </dgm:t>
    </dgm:pt>
    <dgm:pt modelId="{CAD9B347-1B13-4D44-B83D-41FF6FC3B9A5}" type="sibTrans" cxnId="{F0408947-4426-40A5-8176-ADDB9F369085}">
      <dgm:prSet/>
      <dgm:spPr/>
      <dgm:t>
        <a:bodyPr/>
        <a:lstStyle/>
        <a:p>
          <a:endParaRPr lang="es-CO"/>
        </a:p>
      </dgm:t>
    </dgm:pt>
    <dgm:pt modelId="{A0FBE77C-5D74-4C58-B323-F106F7AA5747}">
      <dgm:prSet custT="1"/>
      <dgm:spPr/>
      <dgm:t>
        <a:bodyPr/>
        <a:lstStyle/>
        <a:p>
          <a:r>
            <a:rPr lang="es-CO" sz="1200" dirty="0" smtClean="0"/>
            <a:t>f) Presentar propuestas relacionadas con la adopción de líneas de investigación, como producto de los proyectos que adelanta la escuela, ante el Comité del Centro de Investigaciones de la Facultad.</a:t>
          </a:r>
        </a:p>
      </dgm:t>
    </dgm:pt>
    <dgm:pt modelId="{6A50956B-FFFF-413C-A80F-7FA9788FDC2F}" type="parTrans" cxnId="{433C7917-C0BA-432D-BA56-CE6CCA8D3862}">
      <dgm:prSet/>
      <dgm:spPr/>
      <dgm:t>
        <a:bodyPr/>
        <a:lstStyle/>
        <a:p>
          <a:endParaRPr lang="es-CO"/>
        </a:p>
      </dgm:t>
    </dgm:pt>
    <dgm:pt modelId="{DE65F5E5-18AA-4321-9E56-B5775C4675B9}" type="sibTrans" cxnId="{433C7917-C0BA-432D-BA56-CE6CCA8D3862}">
      <dgm:prSet/>
      <dgm:spPr/>
      <dgm:t>
        <a:bodyPr/>
        <a:lstStyle/>
        <a:p>
          <a:endParaRPr lang="es-CO"/>
        </a:p>
      </dgm:t>
    </dgm:pt>
    <dgm:pt modelId="{CFCB73C2-E6E8-4505-908D-DCEEF721CB10}">
      <dgm:prSet custT="1"/>
      <dgm:spPr/>
      <dgm:t>
        <a:bodyPr/>
        <a:lstStyle/>
        <a:p>
          <a:r>
            <a:rPr lang="es-CO" sz="1400" dirty="0" smtClean="0"/>
            <a:t>g) Propiciar el debate de diferentes posiciones teóricas y metodológicas de los grupos de profesores e impulsar la comprensión frente a las tensiones que surjan de dichas posiciones.</a:t>
          </a:r>
        </a:p>
      </dgm:t>
    </dgm:pt>
    <dgm:pt modelId="{BC273051-3231-498A-BAEC-FBA193BE4989}" type="parTrans" cxnId="{22FC6E0D-DAEE-416B-9C14-6895B699F484}">
      <dgm:prSet/>
      <dgm:spPr/>
      <dgm:t>
        <a:bodyPr/>
        <a:lstStyle/>
        <a:p>
          <a:endParaRPr lang="es-CO"/>
        </a:p>
      </dgm:t>
    </dgm:pt>
    <dgm:pt modelId="{E4426D4C-475D-4FCE-8BE3-5B28DDF11406}" type="sibTrans" cxnId="{22FC6E0D-DAEE-416B-9C14-6895B699F484}">
      <dgm:prSet/>
      <dgm:spPr/>
      <dgm:t>
        <a:bodyPr/>
        <a:lstStyle/>
        <a:p>
          <a:endParaRPr lang="es-CO"/>
        </a:p>
      </dgm:t>
    </dgm:pt>
    <dgm:pt modelId="{3BE3DFB6-8408-4FA7-AEEF-A452BDFB3B37}">
      <dgm:prSet custT="1"/>
      <dgm:spPr/>
      <dgm:t>
        <a:bodyPr/>
        <a:lstStyle/>
        <a:p>
          <a:r>
            <a:rPr lang="es-CO" sz="1400" dirty="0" smtClean="0"/>
            <a:t>h) Promover la creación de programas académicos en el área de conocimiento propia de la escuela.</a:t>
          </a:r>
        </a:p>
      </dgm:t>
    </dgm:pt>
    <dgm:pt modelId="{7A0B438E-030A-4419-B95B-B427C9FBCB70}" type="parTrans" cxnId="{E1D66A77-FE95-4C5A-8E37-4266566EC002}">
      <dgm:prSet/>
      <dgm:spPr/>
      <dgm:t>
        <a:bodyPr/>
        <a:lstStyle/>
        <a:p>
          <a:endParaRPr lang="es-CO"/>
        </a:p>
      </dgm:t>
    </dgm:pt>
    <dgm:pt modelId="{3B192E98-38A7-423F-82EA-27A5F4F3F4EF}" type="sibTrans" cxnId="{E1D66A77-FE95-4C5A-8E37-4266566EC002}">
      <dgm:prSet/>
      <dgm:spPr/>
      <dgm:t>
        <a:bodyPr/>
        <a:lstStyle/>
        <a:p>
          <a:endParaRPr lang="es-CO"/>
        </a:p>
      </dgm:t>
    </dgm:pt>
    <dgm:pt modelId="{40EB98EF-55D8-4539-B1B3-17E15F6E1232}">
      <dgm:prSet custT="1"/>
      <dgm:spPr/>
      <dgm:t>
        <a:bodyPr/>
        <a:lstStyle/>
        <a:p>
          <a:r>
            <a:rPr lang="es-CO" sz="1400" dirty="0" smtClean="0"/>
            <a:t>i) Impulsar propuestas de proyección social que articulen la escuela con diferentes sectores de la sociedad.</a:t>
          </a:r>
        </a:p>
      </dgm:t>
    </dgm:pt>
    <dgm:pt modelId="{66900565-B3FE-463E-B710-28EF6352F4C1}" type="parTrans" cxnId="{3F70B9DF-2109-45DB-B432-B5C37024914F}">
      <dgm:prSet/>
      <dgm:spPr/>
      <dgm:t>
        <a:bodyPr/>
        <a:lstStyle/>
        <a:p>
          <a:endParaRPr lang="es-CO"/>
        </a:p>
      </dgm:t>
    </dgm:pt>
    <dgm:pt modelId="{40039D5D-3B7F-4D9B-93ED-3DE40948E370}" type="sibTrans" cxnId="{3F70B9DF-2109-45DB-B432-B5C37024914F}">
      <dgm:prSet/>
      <dgm:spPr/>
      <dgm:t>
        <a:bodyPr/>
        <a:lstStyle/>
        <a:p>
          <a:endParaRPr lang="es-CO"/>
        </a:p>
      </dgm:t>
    </dgm:pt>
    <dgm:pt modelId="{66B65BBA-3863-4D34-9366-FF7EF1AFE990}" type="pres">
      <dgm:prSet presAssocID="{F3EE8C23-4714-4131-BA2F-2A9544D67B5E}" presName="vert0" presStyleCnt="0">
        <dgm:presLayoutVars>
          <dgm:dir/>
          <dgm:animOne val="branch"/>
          <dgm:animLvl val="lvl"/>
        </dgm:presLayoutVars>
      </dgm:prSet>
      <dgm:spPr/>
      <dgm:t>
        <a:bodyPr/>
        <a:lstStyle/>
        <a:p>
          <a:endParaRPr lang="es-CO"/>
        </a:p>
      </dgm:t>
    </dgm:pt>
    <dgm:pt modelId="{358438DE-52BB-4726-A3F7-07197A1C680D}" type="pres">
      <dgm:prSet presAssocID="{AF8428B7-4457-4D9B-8D80-51A3099B0A71}" presName="thickLine" presStyleLbl="alignNode1" presStyleIdx="0" presStyleCnt="1"/>
      <dgm:spPr/>
    </dgm:pt>
    <dgm:pt modelId="{AE823C7B-DAEE-4AD5-A4BB-1A1F1D0B5D1E}" type="pres">
      <dgm:prSet presAssocID="{AF8428B7-4457-4D9B-8D80-51A3099B0A71}" presName="horz1" presStyleCnt="0"/>
      <dgm:spPr/>
    </dgm:pt>
    <dgm:pt modelId="{FE19B506-2F5E-4A78-B108-C3C5097A671C}" type="pres">
      <dgm:prSet presAssocID="{AF8428B7-4457-4D9B-8D80-51A3099B0A71}" presName="tx1" presStyleLbl="revTx" presStyleIdx="0" presStyleCnt="10"/>
      <dgm:spPr/>
      <dgm:t>
        <a:bodyPr/>
        <a:lstStyle/>
        <a:p>
          <a:endParaRPr lang="es-CO"/>
        </a:p>
      </dgm:t>
    </dgm:pt>
    <dgm:pt modelId="{7A987C20-ECC8-4CED-87BF-4189F1294379}" type="pres">
      <dgm:prSet presAssocID="{AF8428B7-4457-4D9B-8D80-51A3099B0A71}" presName="vert1" presStyleCnt="0"/>
      <dgm:spPr/>
    </dgm:pt>
    <dgm:pt modelId="{CFE522E1-198A-48D2-B0EF-A262BD72E34F}" type="pres">
      <dgm:prSet presAssocID="{1FF7601F-C7E7-44C6-8D13-2001FD5EBEDD}" presName="vertSpace2a" presStyleCnt="0"/>
      <dgm:spPr/>
    </dgm:pt>
    <dgm:pt modelId="{8DEE3AE3-7F4B-494F-B5F6-20AF50C5F84A}" type="pres">
      <dgm:prSet presAssocID="{1FF7601F-C7E7-44C6-8D13-2001FD5EBEDD}" presName="horz2" presStyleCnt="0"/>
      <dgm:spPr/>
    </dgm:pt>
    <dgm:pt modelId="{ECA35C24-04E0-496F-9273-0A2A81AACEC0}" type="pres">
      <dgm:prSet presAssocID="{1FF7601F-C7E7-44C6-8D13-2001FD5EBEDD}" presName="horzSpace2" presStyleCnt="0"/>
      <dgm:spPr/>
    </dgm:pt>
    <dgm:pt modelId="{445CD33E-51BC-451B-8572-49C7EF7D57CA}" type="pres">
      <dgm:prSet presAssocID="{1FF7601F-C7E7-44C6-8D13-2001FD5EBEDD}" presName="tx2" presStyleLbl="revTx" presStyleIdx="1" presStyleCnt="10" custLinFactNeighborY="24593"/>
      <dgm:spPr/>
      <dgm:t>
        <a:bodyPr/>
        <a:lstStyle/>
        <a:p>
          <a:endParaRPr lang="es-CO"/>
        </a:p>
      </dgm:t>
    </dgm:pt>
    <dgm:pt modelId="{769F30B8-F130-497E-BB82-685FB9819CBE}" type="pres">
      <dgm:prSet presAssocID="{1FF7601F-C7E7-44C6-8D13-2001FD5EBEDD}" presName="vert2" presStyleCnt="0"/>
      <dgm:spPr/>
    </dgm:pt>
    <dgm:pt modelId="{E8FB2DB5-8341-4FED-87FD-A88CE2278E52}" type="pres">
      <dgm:prSet presAssocID="{1FF7601F-C7E7-44C6-8D13-2001FD5EBEDD}" presName="thinLine2b" presStyleLbl="callout" presStyleIdx="0" presStyleCnt="9"/>
      <dgm:spPr/>
    </dgm:pt>
    <dgm:pt modelId="{25CA6C9A-3AF3-4777-AA71-7142B4C9E8D2}" type="pres">
      <dgm:prSet presAssocID="{1FF7601F-C7E7-44C6-8D13-2001FD5EBEDD}" presName="vertSpace2b" presStyleCnt="0"/>
      <dgm:spPr/>
    </dgm:pt>
    <dgm:pt modelId="{4C439582-03D0-4212-84BD-3D269CF36E73}" type="pres">
      <dgm:prSet presAssocID="{CA9EC694-1E55-4134-B788-831225725227}" presName="horz2" presStyleCnt="0"/>
      <dgm:spPr/>
    </dgm:pt>
    <dgm:pt modelId="{CD2E4B95-57E0-4483-9C3D-077AD6A138E3}" type="pres">
      <dgm:prSet presAssocID="{CA9EC694-1E55-4134-B788-831225725227}" presName="horzSpace2" presStyleCnt="0"/>
      <dgm:spPr/>
    </dgm:pt>
    <dgm:pt modelId="{8C4DBC42-CD55-497C-8B2C-AA1AD908689B}" type="pres">
      <dgm:prSet presAssocID="{CA9EC694-1E55-4134-B788-831225725227}" presName="tx2" presStyleLbl="revTx" presStyleIdx="2" presStyleCnt="10"/>
      <dgm:spPr/>
      <dgm:t>
        <a:bodyPr/>
        <a:lstStyle/>
        <a:p>
          <a:endParaRPr lang="es-CO"/>
        </a:p>
      </dgm:t>
    </dgm:pt>
    <dgm:pt modelId="{B4F5FE52-4ACB-4A5A-847A-B408CBA94DC0}" type="pres">
      <dgm:prSet presAssocID="{CA9EC694-1E55-4134-B788-831225725227}" presName="vert2" presStyleCnt="0"/>
      <dgm:spPr/>
    </dgm:pt>
    <dgm:pt modelId="{CA9D7A7B-A9FE-4255-AF5F-A24ABE3E29A8}" type="pres">
      <dgm:prSet presAssocID="{CA9EC694-1E55-4134-B788-831225725227}" presName="thinLine2b" presStyleLbl="callout" presStyleIdx="1" presStyleCnt="9"/>
      <dgm:spPr/>
    </dgm:pt>
    <dgm:pt modelId="{4E839E0F-7D63-43A8-A452-0472FB193A23}" type="pres">
      <dgm:prSet presAssocID="{CA9EC694-1E55-4134-B788-831225725227}" presName="vertSpace2b" presStyleCnt="0"/>
      <dgm:spPr/>
    </dgm:pt>
    <dgm:pt modelId="{3B0D7B1C-3039-4C22-AF5E-A567F457F001}" type="pres">
      <dgm:prSet presAssocID="{638AC8A6-8E4B-402E-85F0-FF4DA833C580}" presName="horz2" presStyleCnt="0"/>
      <dgm:spPr/>
    </dgm:pt>
    <dgm:pt modelId="{5C6C03BC-F548-4B0E-9B8F-E85FBACF8536}" type="pres">
      <dgm:prSet presAssocID="{638AC8A6-8E4B-402E-85F0-FF4DA833C580}" presName="horzSpace2" presStyleCnt="0"/>
      <dgm:spPr/>
    </dgm:pt>
    <dgm:pt modelId="{3DD4F399-C627-4F88-9F18-8C7AC88E5A06}" type="pres">
      <dgm:prSet presAssocID="{638AC8A6-8E4B-402E-85F0-FF4DA833C580}" presName="tx2" presStyleLbl="revTx" presStyleIdx="3" presStyleCnt="10"/>
      <dgm:spPr/>
      <dgm:t>
        <a:bodyPr/>
        <a:lstStyle/>
        <a:p>
          <a:endParaRPr lang="es-CO"/>
        </a:p>
      </dgm:t>
    </dgm:pt>
    <dgm:pt modelId="{C3E61C76-6DD9-4D9E-8732-922AA5425C5F}" type="pres">
      <dgm:prSet presAssocID="{638AC8A6-8E4B-402E-85F0-FF4DA833C580}" presName="vert2" presStyleCnt="0"/>
      <dgm:spPr/>
    </dgm:pt>
    <dgm:pt modelId="{1A7BDA8A-BB91-4C8C-A932-6976EB77D898}" type="pres">
      <dgm:prSet presAssocID="{638AC8A6-8E4B-402E-85F0-FF4DA833C580}" presName="thinLine2b" presStyleLbl="callout" presStyleIdx="2" presStyleCnt="9"/>
      <dgm:spPr/>
    </dgm:pt>
    <dgm:pt modelId="{EBDF98EC-6875-4F87-9F13-541095B8D709}" type="pres">
      <dgm:prSet presAssocID="{638AC8A6-8E4B-402E-85F0-FF4DA833C580}" presName="vertSpace2b" presStyleCnt="0"/>
      <dgm:spPr/>
    </dgm:pt>
    <dgm:pt modelId="{5463B85E-8738-4F80-AC95-F1E905BEBFFF}" type="pres">
      <dgm:prSet presAssocID="{E400651E-1C62-4AE6-A9E5-210C7F14705D}" presName="horz2" presStyleCnt="0"/>
      <dgm:spPr/>
    </dgm:pt>
    <dgm:pt modelId="{187CC7D5-A49E-47F5-BCDC-3089F032630F}" type="pres">
      <dgm:prSet presAssocID="{E400651E-1C62-4AE6-A9E5-210C7F14705D}" presName="horzSpace2" presStyleCnt="0"/>
      <dgm:spPr/>
    </dgm:pt>
    <dgm:pt modelId="{535C4B97-68E5-4BE7-91EA-3E46DC6AB24C}" type="pres">
      <dgm:prSet presAssocID="{E400651E-1C62-4AE6-A9E5-210C7F14705D}" presName="tx2" presStyleLbl="revTx" presStyleIdx="4" presStyleCnt="10"/>
      <dgm:spPr/>
      <dgm:t>
        <a:bodyPr/>
        <a:lstStyle/>
        <a:p>
          <a:endParaRPr lang="es-CO"/>
        </a:p>
      </dgm:t>
    </dgm:pt>
    <dgm:pt modelId="{90E6B57E-C7B2-4F37-99C5-5A58F602B7D0}" type="pres">
      <dgm:prSet presAssocID="{E400651E-1C62-4AE6-A9E5-210C7F14705D}" presName="vert2" presStyleCnt="0"/>
      <dgm:spPr/>
    </dgm:pt>
    <dgm:pt modelId="{586CA447-34EF-4CBE-B320-07F45A250915}" type="pres">
      <dgm:prSet presAssocID="{E400651E-1C62-4AE6-A9E5-210C7F14705D}" presName="thinLine2b" presStyleLbl="callout" presStyleIdx="3" presStyleCnt="9"/>
      <dgm:spPr/>
    </dgm:pt>
    <dgm:pt modelId="{55290D83-AD78-4469-8A5B-A86564856940}" type="pres">
      <dgm:prSet presAssocID="{E400651E-1C62-4AE6-A9E5-210C7F14705D}" presName="vertSpace2b" presStyleCnt="0"/>
      <dgm:spPr/>
    </dgm:pt>
    <dgm:pt modelId="{C492264F-C3A2-4535-805F-B72D42530C6E}" type="pres">
      <dgm:prSet presAssocID="{14671A97-7115-4B7C-8B79-0869542C0EC4}" presName="horz2" presStyleCnt="0"/>
      <dgm:spPr/>
    </dgm:pt>
    <dgm:pt modelId="{7AA5C631-4CEE-4847-A40C-256AF18040B9}" type="pres">
      <dgm:prSet presAssocID="{14671A97-7115-4B7C-8B79-0869542C0EC4}" presName="horzSpace2" presStyleCnt="0"/>
      <dgm:spPr/>
    </dgm:pt>
    <dgm:pt modelId="{1F599C1A-075E-4AD1-95EE-0736747CC143}" type="pres">
      <dgm:prSet presAssocID="{14671A97-7115-4B7C-8B79-0869542C0EC4}" presName="tx2" presStyleLbl="revTx" presStyleIdx="5" presStyleCnt="10"/>
      <dgm:spPr/>
      <dgm:t>
        <a:bodyPr/>
        <a:lstStyle/>
        <a:p>
          <a:endParaRPr lang="es-CO"/>
        </a:p>
      </dgm:t>
    </dgm:pt>
    <dgm:pt modelId="{876D7397-678E-4B98-9C02-41E2F858E2DB}" type="pres">
      <dgm:prSet presAssocID="{14671A97-7115-4B7C-8B79-0869542C0EC4}" presName="vert2" presStyleCnt="0"/>
      <dgm:spPr/>
    </dgm:pt>
    <dgm:pt modelId="{5BFE6947-BC0E-4C43-8098-1A17A7CDF0A1}" type="pres">
      <dgm:prSet presAssocID="{14671A97-7115-4B7C-8B79-0869542C0EC4}" presName="thinLine2b" presStyleLbl="callout" presStyleIdx="4" presStyleCnt="9"/>
      <dgm:spPr/>
    </dgm:pt>
    <dgm:pt modelId="{96097571-1E59-4628-8AF9-92F1417E850C}" type="pres">
      <dgm:prSet presAssocID="{14671A97-7115-4B7C-8B79-0869542C0EC4}" presName="vertSpace2b" presStyleCnt="0"/>
      <dgm:spPr/>
    </dgm:pt>
    <dgm:pt modelId="{E7D67A5F-8AC4-44F3-84B3-618850D03436}" type="pres">
      <dgm:prSet presAssocID="{A0FBE77C-5D74-4C58-B323-F106F7AA5747}" presName="horz2" presStyleCnt="0"/>
      <dgm:spPr/>
    </dgm:pt>
    <dgm:pt modelId="{B1A276EC-CA92-4098-BF71-02D387588192}" type="pres">
      <dgm:prSet presAssocID="{A0FBE77C-5D74-4C58-B323-F106F7AA5747}" presName="horzSpace2" presStyleCnt="0"/>
      <dgm:spPr/>
    </dgm:pt>
    <dgm:pt modelId="{4E518814-9FA4-4EAF-9AF3-5C5B45C0B3EE}" type="pres">
      <dgm:prSet presAssocID="{A0FBE77C-5D74-4C58-B323-F106F7AA5747}" presName="tx2" presStyleLbl="revTx" presStyleIdx="6" presStyleCnt="10"/>
      <dgm:spPr/>
      <dgm:t>
        <a:bodyPr/>
        <a:lstStyle/>
        <a:p>
          <a:endParaRPr lang="es-CO"/>
        </a:p>
      </dgm:t>
    </dgm:pt>
    <dgm:pt modelId="{D1329D93-1F91-4024-BB64-0B2B52473D5A}" type="pres">
      <dgm:prSet presAssocID="{A0FBE77C-5D74-4C58-B323-F106F7AA5747}" presName="vert2" presStyleCnt="0"/>
      <dgm:spPr/>
    </dgm:pt>
    <dgm:pt modelId="{CBC6F24E-0D4B-46F6-81EC-9CC4C4D573ED}" type="pres">
      <dgm:prSet presAssocID="{A0FBE77C-5D74-4C58-B323-F106F7AA5747}" presName="thinLine2b" presStyleLbl="callout" presStyleIdx="5" presStyleCnt="9"/>
      <dgm:spPr/>
    </dgm:pt>
    <dgm:pt modelId="{DC205085-0B35-48DF-80A3-9A01E0E498D6}" type="pres">
      <dgm:prSet presAssocID="{A0FBE77C-5D74-4C58-B323-F106F7AA5747}" presName="vertSpace2b" presStyleCnt="0"/>
      <dgm:spPr/>
    </dgm:pt>
    <dgm:pt modelId="{C376E1DC-385B-4CA0-9A69-FA3D72322A7C}" type="pres">
      <dgm:prSet presAssocID="{CFCB73C2-E6E8-4505-908D-DCEEF721CB10}" presName="horz2" presStyleCnt="0"/>
      <dgm:spPr/>
    </dgm:pt>
    <dgm:pt modelId="{D0A81C30-FECD-40AD-97A4-9A627E17EDB5}" type="pres">
      <dgm:prSet presAssocID="{CFCB73C2-E6E8-4505-908D-DCEEF721CB10}" presName="horzSpace2" presStyleCnt="0"/>
      <dgm:spPr/>
    </dgm:pt>
    <dgm:pt modelId="{FE806F5F-7244-43EF-AC31-1FCA511DF561}" type="pres">
      <dgm:prSet presAssocID="{CFCB73C2-E6E8-4505-908D-DCEEF721CB10}" presName="tx2" presStyleLbl="revTx" presStyleIdx="7" presStyleCnt="10"/>
      <dgm:spPr/>
      <dgm:t>
        <a:bodyPr/>
        <a:lstStyle/>
        <a:p>
          <a:endParaRPr lang="es-CO"/>
        </a:p>
      </dgm:t>
    </dgm:pt>
    <dgm:pt modelId="{60FFC95B-4C2F-4042-A7E0-63AA4DD39E1E}" type="pres">
      <dgm:prSet presAssocID="{CFCB73C2-E6E8-4505-908D-DCEEF721CB10}" presName="vert2" presStyleCnt="0"/>
      <dgm:spPr/>
    </dgm:pt>
    <dgm:pt modelId="{8895668A-34B0-4128-A578-AFA181360E32}" type="pres">
      <dgm:prSet presAssocID="{CFCB73C2-E6E8-4505-908D-DCEEF721CB10}" presName="thinLine2b" presStyleLbl="callout" presStyleIdx="6" presStyleCnt="9"/>
      <dgm:spPr/>
    </dgm:pt>
    <dgm:pt modelId="{BCE26701-2F88-405A-AABE-4E0660430281}" type="pres">
      <dgm:prSet presAssocID="{CFCB73C2-E6E8-4505-908D-DCEEF721CB10}" presName="vertSpace2b" presStyleCnt="0"/>
      <dgm:spPr/>
    </dgm:pt>
    <dgm:pt modelId="{697B77AA-1F9D-4105-95B8-781EB7F46D7D}" type="pres">
      <dgm:prSet presAssocID="{3BE3DFB6-8408-4FA7-AEEF-A452BDFB3B37}" presName="horz2" presStyleCnt="0"/>
      <dgm:spPr/>
    </dgm:pt>
    <dgm:pt modelId="{07ECAEEE-5C59-4D98-97C8-4121965EE2C9}" type="pres">
      <dgm:prSet presAssocID="{3BE3DFB6-8408-4FA7-AEEF-A452BDFB3B37}" presName="horzSpace2" presStyleCnt="0"/>
      <dgm:spPr/>
    </dgm:pt>
    <dgm:pt modelId="{C74A0D55-229F-45FC-8DAF-95ADC1C3CA40}" type="pres">
      <dgm:prSet presAssocID="{3BE3DFB6-8408-4FA7-AEEF-A452BDFB3B37}" presName="tx2" presStyleLbl="revTx" presStyleIdx="8" presStyleCnt="10"/>
      <dgm:spPr/>
      <dgm:t>
        <a:bodyPr/>
        <a:lstStyle/>
        <a:p>
          <a:endParaRPr lang="es-CO"/>
        </a:p>
      </dgm:t>
    </dgm:pt>
    <dgm:pt modelId="{4A5870AD-3F49-4E5F-B1FB-BD05AD263F19}" type="pres">
      <dgm:prSet presAssocID="{3BE3DFB6-8408-4FA7-AEEF-A452BDFB3B37}" presName="vert2" presStyleCnt="0"/>
      <dgm:spPr/>
    </dgm:pt>
    <dgm:pt modelId="{A7177AEC-A2CE-439D-B75B-A891702FA94E}" type="pres">
      <dgm:prSet presAssocID="{3BE3DFB6-8408-4FA7-AEEF-A452BDFB3B37}" presName="thinLine2b" presStyleLbl="callout" presStyleIdx="7" presStyleCnt="9"/>
      <dgm:spPr/>
    </dgm:pt>
    <dgm:pt modelId="{B2A7700D-0B4F-4347-A4D7-BE7D88CE9752}" type="pres">
      <dgm:prSet presAssocID="{3BE3DFB6-8408-4FA7-AEEF-A452BDFB3B37}" presName="vertSpace2b" presStyleCnt="0"/>
      <dgm:spPr/>
    </dgm:pt>
    <dgm:pt modelId="{A649FDEE-5C5F-4BE8-8B03-D2D7396F1446}" type="pres">
      <dgm:prSet presAssocID="{40EB98EF-55D8-4539-B1B3-17E15F6E1232}" presName="horz2" presStyleCnt="0"/>
      <dgm:spPr/>
    </dgm:pt>
    <dgm:pt modelId="{868F2179-E640-43C2-B96E-7FBECE2E7A18}" type="pres">
      <dgm:prSet presAssocID="{40EB98EF-55D8-4539-B1B3-17E15F6E1232}" presName="horzSpace2" presStyleCnt="0"/>
      <dgm:spPr/>
    </dgm:pt>
    <dgm:pt modelId="{8A1B43ED-689F-4808-8887-AE87707B37E7}" type="pres">
      <dgm:prSet presAssocID="{40EB98EF-55D8-4539-B1B3-17E15F6E1232}" presName="tx2" presStyleLbl="revTx" presStyleIdx="9" presStyleCnt="10"/>
      <dgm:spPr/>
      <dgm:t>
        <a:bodyPr/>
        <a:lstStyle/>
        <a:p>
          <a:endParaRPr lang="es-CO"/>
        </a:p>
      </dgm:t>
    </dgm:pt>
    <dgm:pt modelId="{1B826A27-B7D9-4F07-A3BC-A24E35CE3040}" type="pres">
      <dgm:prSet presAssocID="{40EB98EF-55D8-4539-B1B3-17E15F6E1232}" presName="vert2" presStyleCnt="0"/>
      <dgm:spPr/>
    </dgm:pt>
    <dgm:pt modelId="{3DA9C923-79B2-419D-AAFC-F02FC36FC7FB}" type="pres">
      <dgm:prSet presAssocID="{40EB98EF-55D8-4539-B1B3-17E15F6E1232}" presName="thinLine2b" presStyleLbl="callout" presStyleIdx="8" presStyleCnt="9"/>
      <dgm:spPr/>
    </dgm:pt>
    <dgm:pt modelId="{C51F85F5-977D-4601-BA3F-6424F6A8BBD1}" type="pres">
      <dgm:prSet presAssocID="{40EB98EF-55D8-4539-B1B3-17E15F6E1232}" presName="vertSpace2b" presStyleCnt="0"/>
      <dgm:spPr/>
    </dgm:pt>
  </dgm:ptLst>
  <dgm:cxnLst>
    <dgm:cxn modelId="{178C8BD2-91B0-4F57-9652-E08E1D5DD8D2}" type="presOf" srcId="{638AC8A6-8E4B-402E-85F0-FF4DA833C580}" destId="{3DD4F399-C627-4F88-9F18-8C7AC88E5A06}" srcOrd="0" destOrd="0" presId="urn:microsoft.com/office/officeart/2008/layout/LinedList"/>
    <dgm:cxn modelId="{3F70B9DF-2109-45DB-B432-B5C37024914F}" srcId="{AF8428B7-4457-4D9B-8D80-51A3099B0A71}" destId="{40EB98EF-55D8-4539-B1B3-17E15F6E1232}" srcOrd="8" destOrd="0" parTransId="{66900565-B3FE-463E-B710-28EF6352F4C1}" sibTransId="{40039D5D-3B7F-4D9B-93ED-3DE40948E370}"/>
    <dgm:cxn modelId="{7FCB37A9-AFF6-4DF7-883F-F47A4A470103}" srcId="{AF8428B7-4457-4D9B-8D80-51A3099B0A71}" destId="{E400651E-1C62-4AE6-A9E5-210C7F14705D}" srcOrd="3" destOrd="0" parTransId="{EFAA7110-CF44-49AC-9B39-151A0D22A6E7}" sibTransId="{19EBE04C-C259-423B-9D34-1EC5E35ED9D9}"/>
    <dgm:cxn modelId="{E84307FE-5754-4EE8-900C-E0A97FC14B75}" type="presOf" srcId="{CFCB73C2-E6E8-4505-908D-DCEEF721CB10}" destId="{FE806F5F-7244-43EF-AC31-1FCA511DF561}" srcOrd="0" destOrd="0" presId="urn:microsoft.com/office/officeart/2008/layout/LinedList"/>
    <dgm:cxn modelId="{5B36C2FB-5BEF-417A-BE5F-2D2C739999F6}" type="presOf" srcId="{A0FBE77C-5D74-4C58-B323-F106F7AA5747}" destId="{4E518814-9FA4-4EAF-9AF3-5C5B45C0B3EE}" srcOrd="0" destOrd="0" presId="urn:microsoft.com/office/officeart/2008/layout/LinedList"/>
    <dgm:cxn modelId="{03FC9E33-2B3A-4DE6-8C19-406D5D655546}" srcId="{F3EE8C23-4714-4131-BA2F-2A9544D67B5E}" destId="{AF8428B7-4457-4D9B-8D80-51A3099B0A71}" srcOrd="0" destOrd="0" parTransId="{5B868AC8-E14F-4626-9053-8284FFFE29E8}" sibTransId="{E58F3F27-6988-4A5C-944E-219641A924E1}"/>
    <dgm:cxn modelId="{F0408947-4426-40A5-8176-ADDB9F369085}" srcId="{AF8428B7-4457-4D9B-8D80-51A3099B0A71}" destId="{14671A97-7115-4B7C-8B79-0869542C0EC4}" srcOrd="4" destOrd="0" parTransId="{E3A88DF4-F0B8-44EF-9E2A-6EC5559FFB4C}" sibTransId="{CAD9B347-1B13-4D44-B83D-41FF6FC3B9A5}"/>
    <dgm:cxn modelId="{E1D66A77-FE95-4C5A-8E37-4266566EC002}" srcId="{AF8428B7-4457-4D9B-8D80-51A3099B0A71}" destId="{3BE3DFB6-8408-4FA7-AEEF-A452BDFB3B37}" srcOrd="7" destOrd="0" parTransId="{7A0B438E-030A-4419-B95B-B427C9FBCB70}" sibTransId="{3B192E98-38A7-423F-82EA-27A5F4F3F4EF}"/>
    <dgm:cxn modelId="{72090008-6855-484F-A6E9-A2AA50EF7130}" type="presOf" srcId="{40EB98EF-55D8-4539-B1B3-17E15F6E1232}" destId="{8A1B43ED-689F-4808-8887-AE87707B37E7}" srcOrd="0" destOrd="0" presId="urn:microsoft.com/office/officeart/2008/layout/LinedList"/>
    <dgm:cxn modelId="{433C7917-C0BA-432D-BA56-CE6CCA8D3862}" srcId="{AF8428B7-4457-4D9B-8D80-51A3099B0A71}" destId="{A0FBE77C-5D74-4C58-B323-F106F7AA5747}" srcOrd="5" destOrd="0" parTransId="{6A50956B-FFFF-413C-A80F-7FA9788FDC2F}" sibTransId="{DE65F5E5-18AA-4321-9E56-B5775C4675B9}"/>
    <dgm:cxn modelId="{6E90EE55-9A15-435C-826B-42631E8968F0}" type="presOf" srcId="{1FF7601F-C7E7-44C6-8D13-2001FD5EBEDD}" destId="{445CD33E-51BC-451B-8572-49C7EF7D57CA}" srcOrd="0" destOrd="0" presId="urn:microsoft.com/office/officeart/2008/layout/LinedList"/>
    <dgm:cxn modelId="{0FCC00E9-8664-48AA-9D97-1A95B982024B}" type="presOf" srcId="{AF8428B7-4457-4D9B-8D80-51A3099B0A71}" destId="{FE19B506-2F5E-4A78-B108-C3C5097A671C}" srcOrd="0" destOrd="0" presId="urn:microsoft.com/office/officeart/2008/layout/LinedList"/>
    <dgm:cxn modelId="{A92761DF-5EEB-496F-B1EE-C9E91B127FAE}" srcId="{AF8428B7-4457-4D9B-8D80-51A3099B0A71}" destId="{1FF7601F-C7E7-44C6-8D13-2001FD5EBEDD}" srcOrd="0" destOrd="0" parTransId="{5F65EC1B-BA34-44A3-888D-086B27A92FE1}" sibTransId="{BCDE47C3-BA0A-4401-8CC4-5611E8613A75}"/>
    <dgm:cxn modelId="{5AAD31F9-9737-4E9A-8842-8D8A21D61B1D}" type="presOf" srcId="{14671A97-7115-4B7C-8B79-0869542C0EC4}" destId="{1F599C1A-075E-4AD1-95EE-0736747CC143}" srcOrd="0" destOrd="0" presId="urn:microsoft.com/office/officeart/2008/layout/LinedList"/>
    <dgm:cxn modelId="{2984C377-361A-4AB5-8FA3-D921560932D9}" type="presOf" srcId="{3BE3DFB6-8408-4FA7-AEEF-A452BDFB3B37}" destId="{C74A0D55-229F-45FC-8DAF-95ADC1C3CA40}" srcOrd="0" destOrd="0" presId="urn:microsoft.com/office/officeart/2008/layout/LinedList"/>
    <dgm:cxn modelId="{A679C448-45B0-4168-9047-3C57C31E1872}" type="presOf" srcId="{E400651E-1C62-4AE6-A9E5-210C7F14705D}" destId="{535C4B97-68E5-4BE7-91EA-3E46DC6AB24C}" srcOrd="0" destOrd="0" presId="urn:microsoft.com/office/officeart/2008/layout/LinedList"/>
    <dgm:cxn modelId="{BF950127-158B-4EF0-805C-D04863C178C2}" type="presOf" srcId="{CA9EC694-1E55-4134-B788-831225725227}" destId="{8C4DBC42-CD55-497C-8B2C-AA1AD908689B}" srcOrd="0" destOrd="0" presId="urn:microsoft.com/office/officeart/2008/layout/LinedList"/>
    <dgm:cxn modelId="{22FC6E0D-DAEE-416B-9C14-6895B699F484}" srcId="{AF8428B7-4457-4D9B-8D80-51A3099B0A71}" destId="{CFCB73C2-E6E8-4505-908D-DCEEF721CB10}" srcOrd="6" destOrd="0" parTransId="{BC273051-3231-498A-BAEC-FBA193BE4989}" sibTransId="{E4426D4C-475D-4FCE-8BE3-5B28DDF11406}"/>
    <dgm:cxn modelId="{F06A4AA3-A074-419E-8D87-1D6BC29E1E67}" srcId="{AF8428B7-4457-4D9B-8D80-51A3099B0A71}" destId="{CA9EC694-1E55-4134-B788-831225725227}" srcOrd="1" destOrd="0" parTransId="{7A9A134B-02DD-4CF2-A285-5D64D310E0B8}" sibTransId="{6C99BF66-FA3F-4E20-8C2E-3954A3DF9CB2}"/>
    <dgm:cxn modelId="{4AF9788A-4E0B-4F96-955B-D1A07166FC0F}" type="presOf" srcId="{F3EE8C23-4714-4131-BA2F-2A9544D67B5E}" destId="{66B65BBA-3863-4D34-9366-FF7EF1AFE990}" srcOrd="0" destOrd="0" presId="urn:microsoft.com/office/officeart/2008/layout/LinedList"/>
    <dgm:cxn modelId="{441FA8CA-184D-4F1E-90AF-D55E5D716034}" srcId="{AF8428B7-4457-4D9B-8D80-51A3099B0A71}" destId="{638AC8A6-8E4B-402E-85F0-FF4DA833C580}" srcOrd="2" destOrd="0" parTransId="{80B476F0-CD1D-4AE1-90F4-791D24E680B2}" sibTransId="{42A264CF-4F6C-462B-B2EC-916487D76827}"/>
    <dgm:cxn modelId="{23CE17A0-6637-4760-8FFA-B2186302732C}" type="presParOf" srcId="{66B65BBA-3863-4D34-9366-FF7EF1AFE990}" destId="{358438DE-52BB-4726-A3F7-07197A1C680D}" srcOrd="0" destOrd="0" presId="urn:microsoft.com/office/officeart/2008/layout/LinedList"/>
    <dgm:cxn modelId="{C5A8E3D2-C953-4413-AC45-762755B74F03}" type="presParOf" srcId="{66B65BBA-3863-4D34-9366-FF7EF1AFE990}" destId="{AE823C7B-DAEE-4AD5-A4BB-1A1F1D0B5D1E}" srcOrd="1" destOrd="0" presId="urn:microsoft.com/office/officeart/2008/layout/LinedList"/>
    <dgm:cxn modelId="{4DC785D2-82FA-4C14-B30C-D579AB23F8E9}" type="presParOf" srcId="{AE823C7B-DAEE-4AD5-A4BB-1A1F1D0B5D1E}" destId="{FE19B506-2F5E-4A78-B108-C3C5097A671C}" srcOrd="0" destOrd="0" presId="urn:microsoft.com/office/officeart/2008/layout/LinedList"/>
    <dgm:cxn modelId="{53F94599-4A3C-402B-8009-88E8E86CA6F5}" type="presParOf" srcId="{AE823C7B-DAEE-4AD5-A4BB-1A1F1D0B5D1E}" destId="{7A987C20-ECC8-4CED-87BF-4189F1294379}" srcOrd="1" destOrd="0" presId="urn:microsoft.com/office/officeart/2008/layout/LinedList"/>
    <dgm:cxn modelId="{581C085D-B09A-43D1-AB1D-BEE0BEC51653}" type="presParOf" srcId="{7A987C20-ECC8-4CED-87BF-4189F1294379}" destId="{CFE522E1-198A-48D2-B0EF-A262BD72E34F}" srcOrd="0" destOrd="0" presId="urn:microsoft.com/office/officeart/2008/layout/LinedList"/>
    <dgm:cxn modelId="{D831857D-D75A-4D43-8CD1-E3340C811796}" type="presParOf" srcId="{7A987C20-ECC8-4CED-87BF-4189F1294379}" destId="{8DEE3AE3-7F4B-494F-B5F6-20AF50C5F84A}" srcOrd="1" destOrd="0" presId="urn:microsoft.com/office/officeart/2008/layout/LinedList"/>
    <dgm:cxn modelId="{1EAC2344-D7F9-473E-8168-06F952EE4A06}" type="presParOf" srcId="{8DEE3AE3-7F4B-494F-B5F6-20AF50C5F84A}" destId="{ECA35C24-04E0-496F-9273-0A2A81AACEC0}" srcOrd="0" destOrd="0" presId="urn:microsoft.com/office/officeart/2008/layout/LinedList"/>
    <dgm:cxn modelId="{763247EB-64A9-4AC4-99D4-BA3AF77E1309}" type="presParOf" srcId="{8DEE3AE3-7F4B-494F-B5F6-20AF50C5F84A}" destId="{445CD33E-51BC-451B-8572-49C7EF7D57CA}" srcOrd="1" destOrd="0" presId="urn:microsoft.com/office/officeart/2008/layout/LinedList"/>
    <dgm:cxn modelId="{19E21668-4234-4489-B3CA-88BC6C65B3BC}" type="presParOf" srcId="{8DEE3AE3-7F4B-494F-B5F6-20AF50C5F84A}" destId="{769F30B8-F130-497E-BB82-685FB9819CBE}" srcOrd="2" destOrd="0" presId="urn:microsoft.com/office/officeart/2008/layout/LinedList"/>
    <dgm:cxn modelId="{67B4AF51-88E1-48C0-9354-BAA3768BB581}" type="presParOf" srcId="{7A987C20-ECC8-4CED-87BF-4189F1294379}" destId="{E8FB2DB5-8341-4FED-87FD-A88CE2278E52}" srcOrd="2" destOrd="0" presId="urn:microsoft.com/office/officeart/2008/layout/LinedList"/>
    <dgm:cxn modelId="{68A18581-634E-4BA8-8A6C-184FC90B0223}" type="presParOf" srcId="{7A987C20-ECC8-4CED-87BF-4189F1294379}" destId="{25CA6C9A-3AF3-4777-AA71-7142B4C9E8D2}" srcOrd="3" destOrd="0" presId="urn:microsoft.com/office/officeart/2008/layout/LinedList"/>
    <dgm:cxn modelId="{74274C34-A93C-4969-82CD-1ABD2EE28711}" type="presParOf" srcId="{7A987C20-ECC8-4CED-87BF-4189F1294379}" destId="{4C439582-03D0-4212-84BD-3D269CF36E73}" srcOrd="4" destOrd="0" presId="urn:microsoft.com/office/officeart/2008/layout/LinedList"/>
    <dgm:cxn modelId="{47B30579-37EE-4FB8-B0FE-F6B97C83D847}" type="presParOf" srcId="{4C439582-03D0-4212-84BD-3D269CF36E73}" destId="{CD2E4B95-57E0-4483-9C3D-077AD6A138E3}" srcOrd="0" destOrd="0" presId="urn:microsoft.com/office/officeart/2008/layout/LinedList"/>
    <dgm:cxn modelId="{A0D27554-5124-4C4A-A551-665A15BC266F}" type="presParOf" srcId="{4C439582-03D0-4212-84BD-3D269CF36E73}" destId="{8C4DBC42-CD55-497C-8B2C-AA1AD908689B}" srcOrd="1" destOrd="0" presId="urn:microsoft.com/office/officeart/2008/layout/LinedList"/>
    <dgm:cxn modelId="{664D2E99-8DE6-4524-BDC4-709548F1AC0E}" type="presParOf" srcId="{4C439582-03D0-4212-84BD-3D269CF36E73}" destId="{B4F5FE52-4ACB-4A5A-847A-B408CBA94DC0}" srcOrd="2" destOrd="0" presId="urn:microsoft.com/office/officeart/2008/layout/LinedList"/>
    <dgm:cxn modelId="{ABB223F9-42AA-4D4E-82F8-14904A6379AB}" type="presParOf" srcId="{7A987C20-ECC8-4CED-87BF-4189F1294379}" destId="{CA9D7A7B-A9FE-4255-AF5F-A24ABE3E29A8}" srcOrd="5" destOrd="0" presId="urn:microsoft.com/office/officeart/2008/layout/LinedList"/>
    <dgm:cxn modelId="{3DD7D049-F53E-47AA-BA52-8BC8238AF55E}" type="presParOf" srcId="{7A987C20-ECC8-4CED-87BF-4189F1294379}" destId="{4E839E0F-7D63-43A8-A452-0472FB193A23}" srcOrd="6" destOrd="0" presId="urn:microsoft.com/office/officeart/2008/layout/LinedList"/>
    <dgm:cxn modelId="{35600E29-65A6-404B-9973-7BA9931798B0}" type="presParOf" srcId="{7A987C20-ECC8-4CED-87BF-4189F1294379}" destId="{3B0D7B1C-3039-4C22-AF5E-A567F457F001}" srcOrd="7" destOrd="0" presId="urn:microsoft.com/office/officeart/2008/layout/LinedList"/>
    <dgm:cxn modelId="{62CCE98F-E363-4938-AC57-D938E0592400}" type="presParOf" srcId="{3B0D7B1C-3039-4C22-AF5E-A567F457F001}" destId="{5C6C03BC-F548-4B0E-9B8F-E85FBACF8536}" srcOrd="0" destOrd="0" presId="urn:microsoft.com/office/officeart/2008/layout/LinedList"/>
    <dgm:cxn modelId="{80ACA420-BB84-4CC4-ADFF-21E4F60E4F77}" type="presParOf" srcId="{3B0D7B1C-3039-4C22-AF5E-A567F457F001}" destId="{3DD4F399-C627-4F88-9F18-8C7AC88E5A06}" srcOrd="1" destOrd="0" presId="urn:microsoft.com/office/officeart/2008/layout/LinedList"/>
    <dgm:cxn modelId="{1213911F-7644-455F-BBAC-12BC684FBE5B}" type="presParOf" srcId="{3B0D7B1C-3039-4C22-AF5E-A567F457F001}" destId="{C3E61C76-6DD9-4D9E-8732-922AA5425C5F}" srcOrd="2" destOrd="0" presId="urn:microsoft.com/office/officeart/2008/layout/LinedList"/>
    <dgm:cxn modelId="{B0BDB9D9-9AB6-43C4-8E22-592B8976B391}" type="presParOf" srcId="{7A987C20-ECC8-4CED-87BF-4189F1294379}" destId="{1A7BDA8A-BB91-4C8C-A932-6976EB77D898}" srcOrd="8" destOrd="0" presId="urn:microsoft.com/office/officeart/2008/layout/LinedList"/>
    <dgm:cxn modelId="{26F97525-9200-41CF-B7BF-CE5EB44598B6}" type="presParOf" srcId="{7A987C20-ECC8-4CED-87BF-4189F1294379}" destId="{EBDF98EC-6875-4F87-9F13-541095B8D709}" srcOrd="9" destOrd="0" presId="urn:microsoft.com/office/officeart/2008/layout/LinedList"/>
    <dgm:cxn modelId="{830C1B6B-2661-4984-B4E4-D9A63AB771AE}" type="presParOf" srcId="{7A987C20-ECC8-4CED-87BF-4189F1294379}" destId="{5463B85E-8738-4F80-AC95-F1E905BEBFFF}" srcOrd="10" destOrd="0" presId="urn:microsoft.com/office/officeart/2008/layout/LinedList"/>
    <dgm:cxn modelId="{4EEAA673-0E8F-488D-B7B2-0054CB4CE57F}" type="presParOf" srcId="{5463B85E-8738-4F80-AC95-F1E905BEBFFF}" destId="{187CC7D5-A49E-47F5-BCDC-3089F032630F}" srcOrd="0" destOrd="0" presId="urn:microsoft.com/office/officeart/2008/layout/LinedList"/>
    <dgm:cxn modelId="{1FA900E4-BC9D-4489-8E7D-988E614BA0DC}" type="presParOf" srcId="{5463B85E-8738-4F80-AC95-F1E905BEBFFF}" destId="{535C4B97-68E5-4BE7-91EA-3E46DC6AB24C}" srcOrd="1" destOrd="0" presId="urn:microsoft.com/office/officeart/2008/layout/LinedList"/>
    <dgm:cxn modelId="{D03A92A8-992B-4481-9DB3-BE49148840ED}" type="presParOf" srcId="{5463B85E-8738-4F80-AC95-F1E905BEBFFF}" destId="{90E6B57E-C7B2-4F37-99C5-5A58F602B7D0}" srcOrd="2" destOrd="0" presId="urn:microsoft.com/office/officeart/2008/layout/LinedList"/>
    <dgm:cxn modelId="{20D47995-BB4B-456F-B152-A144A4B201B0}" type="presParOf" srcId="{7A987C20-ECC8-4CED-87BF-4189F1294379}" destId="{586CA447-34EF-4CBE-B320-07F45A250915}" srcOrd="11" destOrd="0" presId="urn:microsoft.com/office/officeart/2008/layout/LinedList"/>
    <dgm:cxn modelId="{6D64BC51-EB91-4685-8C09-E87A4FD5AE6D}" type="presParOf" srcId="{7A987C20-ECC8-4CED-87BF-4189F1294379}" destId="{55290D83-AD78-4469-8A5B-A86564856940}" srcOrd="12" destOrd="0" presId="urn:microsoft.com/office/officeart/2008/layout/LinedList"/>
    <dgm:cxn modelId="{1A951B2C-EDCA-4066-BBA1-14D441DEB730}" type="presParOf" srcId="{7A987C20-ECC8-4CED-87BF-4189F1294379}" destId="{C492264F-C3A2-4535-805F-B72D42530C6E}" srcOrd="13" destOrd="0" presId="urn:microsoft.com/office/officeart/2008/layout/LinedList"/>
    <dgm:cxn modelId="{4A55DD3F-C7B7-40EF-AD8A-DE7FC5CBC58E}" type="presParOf" srcId="{C492264F-C3A2-4535-805F-B72D42530C6E}" destId="{7AA5C631-4CEE-4847-A40C-256AF18040B9}" srcOrd="0" destOrd="0" presId="urn:microsoft.com/office/officeart/2008/layout/LinedList"/>
    <dgm:cxn modelId="{4D137381-A4ED-45F6-B8D1-B354526371B1}" type="presParOf" srcId="{C492264F-C3A2-4535-805F-B72D42530C6E}" destId="{1F599C1A-075E-4AD1-95EE-0736747CC143}" srcOrd="1" destOrd="0" presId="urn:microsoft.com/office/officeart/2008/layout/LinedList"/>
    <dgm:cxn modelId="{ED60A7CB-7ADB-4E5B-BEFA-B10B4E90A64D}" type="presParOf" srcId="{C492264F-C3A2-4535-805F-B72D42530C6E}" destId="{876D7397-678E-4B98-9C02-41E2F858E2DB}" srcOrd="2" destOrd="0" presId="urn:microsoft.com/office/officeart/2008/layout/LinedList"/>
    <dgm:cxn modelId="{CBF873F3-670C-4E3D-A724-E578B70A2C09}" type="presParOf" srcId="{7A987C20-ECC8-4CED-87BF-4189F1294379}" destId="{5BFE6947-BC0E-4C43-8098-1A17A7CDF0A1}" srcOrd="14" destOrd="0" presId="urn:microsoft.com/office/officeart/2008/layout/LinedList"/>
    <dgm:cxn modelId="{9DD2792E-6474-4A4D-8354-02493330E7AF}" type="presParOf" srcId="{7A987C20-ECC8-4CED-87BF-4189F1294379}" destId="{96097571-1E59-4628-8AF9-92F1417E850C}" srcOrd="15" destOrd="0" presId="urn:microsoft.com/office/officeart/2008/layout/LinedList"/>
    <dgm:cxn modelId="{10340FBD-41BE-48AB-86D6-81B1ED3CCEAD}" type="presParOf" srcId="{7A987C20-ECC8-4CED-87BF-4189F1294379}" destId="{E7D67A5F-8AC4-44F3-84B3-618850D03436}" srcOrd="16" destOrd="0" presId="urn:microsoft.com/office/officeart/2008/layout/LinedList"/>
    <dgm:cxn modelId="{B28EDF22-A7C9-454F-BD7E-C4F82B62288C}" type="presParOf" srcId="{E7D67A5F-8AC4-44F3-84B3-618850D03436}" destId="{B1A276EC-CA92-4098-BF71-02D387588192}" srcOrd="0" destOrd="0" presId="urn:microsoft.com/office/officeart/2008/layout/LinedList"/>
    <dgm:cxn modelId="{61CAB906-C3AA-4071-A9AD-49D48CF2E3AD}" type="presParOf" srcId="{E7D67A5F-8AC4-44F3-84B3-618850D03436}" destId="{4E518814-9FA4-4EAF-9AF3-5C5B45C0B3EE}" srcOrd="1" destOrd="0" presId="urn:microsoft.com/office/officeart/2008/layout/LinedList"/>
    <dgm:cxn modelId="{FBD8542C-3B7E-46E3-88D3-A9CFF73CB69B}" type="presParOf" srcId="{E7D67A5F-8AC4-44F3-84B3-618850D03436}" destId="{D1329D93-1F91-4024-BB64-0B2B52473D5A}" srcOrd="2" destOrd="0" presId="urn:microsoft.com/office/officeart/2008/layout/LinedList"/>
    <dgm:cxn modelId="{C6456BA9-3885-451F-9438-48C332E770BE}" type="presParOf" srcId="{7A987C20-ECC8-4CED-87BF-4189F1294379}" destId="{CBC6F24E-0D4B-46F6-81EC-9CC4C4D573ED}" srcOrd="17" destOrd="0" presId="urn:microsoft.com/office/officeart/2008/layout/LinedList"/>
    <dgm:cxn modelId="{65707F73-8C94-4CBE-B107-16939C28FC88}" type="presParOf" srcId="{7A987C20-ECC8-4CED-87BF-4189F1294379}" destId="{DC205085-0B35-48DF-80A3-9A01E0E498D6}" srcOrd="18" destOrd="0" presId="urn:microsoft.com/office/officeart/2008/layout/LinedList"/>
    <dgm:cxn modelId="{CA03EA26-4C78-43D9-A573-54325D8F0A07}" type="presParOf" srcId="{7A987C20-ECC8-4CED-87BF-4189F1294379}" destId="{C376E1DC-385B-4CA0-9A69-FA3D72322A7C}" srcOrd="19" destOrd="0" presId="urn:microsoft.com/office/officeart/2008/layout/LinedList"/>
    <dgm:cxn modelId="{53D02640-72C2-4CBD-8981-0FE169311FDF}" type="presParOf" srcId="{C376E1DC-385B-4CA0-9A69-FA3D72322A7C}" destId="{D0A81C30-FECD-40AD-97A4-9A627E17EDB5}" srcOrd="0" destOrd="0" presId="urn:microsoft.com/office/officeart/2008/layout/LinedList"/>
    <dgm:cxn modelId="{EB255424-73F6-4A65-8949-EF79B54FA0C5}" type="presParOf" srcId="{C376E1DC-385B-4CA0-9A69-FA3D72322A7C}" destId="{FE806F5F-7244-43EF-AC31-1FCA511DF561}" srcOrd="1" destOrd="0" presId="urn:microsoft.com/office/officeart/2008/layout/LinedList"/>
    <dgm:cxn modelId="{7D125E9C-F5AD-4AC2-BCE7-4D7F8D426D68}" type="presParOf" srcId="{C376E1DC-385B-4CA0-9A69-FA3D72322A7C}" destId="{60FFC95B-4C2F-4042-A7E0-63AA4DD39E1E}" srcOrd="2" destOrd="0" presId="urn:microsoft.com/office/officeart/2008/layout/LinedList"/>
    <dgm:cxn modelId="{D1D4FCA3-9BF3-46E7-B716-75FB3AC6A767}" type="presParOf" srcId="{7A987C20-ECC8-4CED-87BF-4189F1294379}" destId="{8895668A-34B0-4128-A578-AFA181360E32}" srcOrd="20" destOrd="0" presId="urn:microsoft.com/office/officeart/2008/layout/LinedList"/>
    <dgm:cxn modelId="{8380891A-6BDC-47E6-9226-A20DF32A3059}" type="presParOf" srcId="{7A987C20-ECC8-4CED-87BF-4189F1294379}" destId="{BCE26701-2F88-405A-AABE-4E0660430281}" srcOrd="21" destOrd="0" presId="urn:microsoft.com/office/officeart/2008/layout/LinedList"/>
    <dgm:cxn modelId="{DD920500-9FEC-4B9F-A819-A16B724F840C}" type="presParOf" srcId="{7A987C20-ECC8-4CED-87BF-4189F1294379}" destId="{697B77AA-1F9D-4105-95B8-781EB7F46D7D}" srcOrd="22" destOrd="0" presId="urn:microsoft.com/office/officeart/2008/layout/LinedList"/>
    <dgm:cxn modelId="{6542E313-75DD-473A-8F5E-E743BA580A27}" type="presParOf" srcId="{697B77AA-1F9D-4105-95B8-781EB7F46D7D}" destId="{07ECAEEE-5C59-4D98-97C8-4121965EE2C9}" srcOrd="0" destOrd="0" presId="urn:microsoft.com/office/officeart/2008/layout/LinedList"/>
    <dgm:cxn modelId="{6F56CA8D-0328-465F-A23C-7DC94B2532BC}" type="presParOf" srcId="{697B77AA-1F9D-4105-95B8-781EB7F46D7D}" destId="{C74A0D55-229F-45FC-8DAF-95ADC1C3CA40}" srcOrd="1" destOrd="0" presId="urn:microsoft.com/office/officeart/2008/layout/LinedList"/>
    <dgm:cxn modelId="{D734CF61-5D1D-4BD6-A9FA-F5BC13A8FD67}" type="presParOf" srcId="{697B77AA-1F9D-4105-95B8-781EB7F46D7D}" destId="{4A5870AD-3F49-4E5F-B1FB-BD05AD263F19}" srcOrd="2" destOrd="0" presId="urn:microsoft.com/office/officeart/2008/layout/LinedList"/>
    <dgm:cxn modelId="{E159A9F3-98F9-42BA-97B8-CAF0D7F49B1B}" type="presParOf" srcId="{7A987C20-ECC8-4CED-87BF-4189F1294379}" destId="{A7177AEC-A2CE-439D-B75B-A891702FA94E}" srcOrd="23" destOrd="0" presId="urn:microsoft.com/office/officeart/2008/layout/LinedList"/>
    <dgm:cxn modelId="{3806E3B0-D22F-4148-916E-0DC20DDC53C0}" type="presParOf" srcId="{7A987C20-ECC8-4CED-87BF-4189F1294379}" destId="{B2A7700D-0B4F-4347-A4D7-BE7D88CE9752}" srcOrd="24" destOrd="0" presId="urn:microsoft.com/office/officeart/2008/layout/LinedList"/>
    <dgm:cxn modelId="{5B2061EA-6FA1-474E-972E-53C9BC75F9FE}" type="presParOf" srcId="{7A987C20-ECC8-4CED-87BF-4189F1294379}" destId="{A649FDEE-5C5F-4BE8-8B03-D2D7396F1446}" srcOrd="25" destOrd="0" presId="urn:microsoft.com/office/officeart/2008/layout/LinedList"/>
    <dgm:cxn modelId="{6507124E-F683-47F4-896E-149B3FF96C06}" type="presParOf" srcId="{A649FDEE-5C5F-4BE8-8B03-D2D7396F1446}" destId="{868F2179-E640-43C2-B96E-7FBECE2E7A18}" srcOrd="0" destOrd="0" presId="urn:microsoft.com/office/officeart/2008/layout/LinedList"/>
    <dgm:cxn modelId="{DC0DE6AB-31DA-4475-A7D5-D6202E365530}" type="presParOf" srcId="{A649FDEE-5C5F-4BE8-8B03-D2D7396F1446}" destId="{8A1B43ED-689F-4808-8887-AE87707B37E7}" srcOrd="1" destOrd="0" presId="urn:microsoft.com/office/officeart/2008/layout/LinedList"/>
    <dgm:cxn modelId="{C85BE953-FB03-4514-A368-0CF47A971286}" type="presParOf" srcId="{A649FDEE-5C5F-4BE8-8B03-D2D7396F1446}" destId="{1B826A27-B7D9-4F07-A3BC-A24E35CE3040}" srcOrd="2" destOrd="0" presId="urn:microsoft.com/office/officeart/2008/layout/LinedList"/>
    <dgm:cxn modelId="{D096F715-5417-46D0-9AC9-F5E8DBC79455}" type="presParOf" srcId="{7A987C20-ECC8-4CED-87BF-4189F1294379}" destId="{3DA9C923-79B2-419D-AAFC-F02FC36FC7FB}" srcOrd="26" destOrd="0" presId="urn:microsoft.com/office/officeart/2008/layout/LinedList"/>
    <dgm:cxn modelId="{E95600F1-3E75-430D-BE08-A46AC42595E6}" type="presParOf" srcId="{7A987C20-ECC8-4CED-87BF-4189F1294379}" destId="{C51F85F5-977D-4601-BA3F-6424F6A8BBD1}" srcOrd="27"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99D00F-C07F-42A4-8D30-A3D5975FCA0B}" type="doc">
      <dgm:prSet loTypeId="urn:microsoft.com/office/officeart/2005/8/layout/bList2" loCatId="picture" qsTypeId="urn:microsoft.com/office/officeart/2005/8/quickstyle/simple1" qsCatId="simple" csTypeId="urn:microsoft.com/office/officeart/2005/8/colors/colorful3" csCatId="colorful" phldr="1"/>
      <dgm:spPr/>
      <dgm:t>
        <a:bodyPr/>
        <a:lstStyle/>
        <a:p>
          <a:endParaRPr lang="es-CO"/>
        </a:p>
      </dgm:t>
    </dgm:pt>
    <dgm:pt modelId="{58CDB934-87E9-40E7-982D-21629B71E92B}">
      <dgm:prSet phldrT="[Texto]" custT="1"/>
      <dgm:spPr/>
      <dgm:t>
        <a:bodyPr anchor="ctr"/>
        <a:lstStyle/>
        <a:p>
          <a:endParaRPr lang="es-CO" sz="1600" b="1" dirty="0"/>
        </a:p>
      </dgm:t>
    </dgm:pt>
    <dgm:pt modelId="{9A89DD8A-6F63-48EF-B041-AE68B1AD4B75}" type="parTrans" cxnId="{D7D62C1D-1507-443B-8ED3-84CE93E87915}">
      <dgm:prSet/>
      <dgm:spPr/>
      <dgm:t>
        <a:bodyPr/>
        <a:lstStyle/>
        <a:p>
          <a:endParaRPr lang="es-CO"/>
        </a:p>
      </dgm:t>
    </dgm:pt>
    <dgm:pt modelId="{90331FF2-A98C-4991-9983-B23F470618CB}" type="sibTrans" cxnId="{D7D62C1D-1507-443B-8ED3-84CE93E87915}">
      <dgm:prSet/>
      <dgm:spPr/>
      <dgm:t>
        <a:bodyPr/>
        <a:lstStyle/>
        <a:p>
          <a:endParaRPr lang="es-CO"/>
        </a:p>
      </dgm:t>
    </dgm:pt>
    <dgm:pt modelId="{57E6AFFB-6769-4A04-ACFE-903DB8C8F4C0}">
      <dgm:prSet phldrT="[Texto]" custT="1"/>
      <dgm:spPr/>
      <dgm:t>
        <a:bodyPr anchor="ctr"/>
        <a:lstStyle/>
        <a:p>
          <a:r>
            <a:rPr lang="es-CO" sz="1600" b="1" dirty="0" smtClean="0"/>
            <a:t>FACULTAD DE CIENCIAS ECONÓMICAS</a:t>
          </a:r>
          <a:endParaRPr lang="es-CO" sz="1600" b="1" dirty="0"/>
        </a:p>
      </dgm:t>
    </dgm:pt>
    <dgm:pt modelId="{26C2682D-AA2C-4497-863D-279C54197F66}" type="parTrans" cxnId="{36AB201D-A03F-412E-AFD2-3D1FC06083DB}">
      <dgm:prSet/>
      <dgm:spPr/>
      <dgm:t>
        <a:bodyPr/>
        <a:lstStyle/>
        <a:p>
          <a:endParaRPr lang="es-CO"/>
        </a:p>
      </dgm:t>
    </dgm:pt>
    <dgm:pt modelId="{C881363B-4136-4744-8EB9-35365E95B874}" type="sibTrans" cxnId="{36AB201D-A03F-412E-AFD2-3D1FC06083DB}">
      <dgm:prSet/>
      <dgm:spPr/>
      <dgm:t>
        <a:bodyPr/>
        <a:lstStyle/>
        <a:p>
          <a:endParaRPr lang="es-CO"/>
        </a:p>
      </dgm:t>
    </dgm:pt>
    <dgm:pt modelId="{49799233-9F31-42D1-94D0-F65A19ECE813}">
      <dgm:prSet phldrT="[Texto]" custT="1"/>
      <dgm:spPr/>
      <dgm:t>
        <a:bodyPr vert="horz" anchor="ctr"/>
        <a:lstStyle/>
        <a:p>
          <a:pPr algn="ctr"/>
          <a:endParaRPr lang="es-CO" sz="1600" b="1" dirty="0"/>
        </a:p>
      </dgm:t>
    </dgm:pt>
    <dgm:pt modelId="{5A691BFD-09DD-4869-B152-FA6B461234B0}" type="parTrans" cxnId="{E6B343DC-0E56-40EA-B8E4-9C20B533D1ED}">
      <dgm:prSet/>
      <dgm:spPr/>
      <dgm:t>
        <a:bodyPr/>
        <a:lstStyle/>
        <a:p>
          <a:endParaRPr lang="es-CO"/>
        </a:p>
      </dgm:t>
    </dgm:pt>
    <dgm:pt modelId="{2D6E149C-8D9E-4CAE-8471-C5584A582E61}" type="sibTrans" cxnId="{E6B343DC-0E56-40EA-B8E4-9C20B533D1ED}">
      <dgm:prSet/>
      <dgm:spPr/>
      <dgm:t>
        <a:bodyPr/>
        <a:lstStyle/>
        <a:p>
          <a:endParaRPr lang="es-CO"/>
        </a:p>
      </dgm:t>
    </dgm:pt>
    <dgm:pt modelId="{AF109B6C-819E-4F78-A9B2-7C247567E1AE}">
      <dgm:prSet phldrT="[Texto]" custT="1"/>
      <dgm:spPr/>
      <dgm:t>
        <a:bodyPr vert="horz" anchor="ctr"/>
        <a:lstStyle/>
        <a:p>
          <a:pPr algn="ctr"/>
          <a:endParaRPr lang="es-CO" sz="1600" b="1" dirty="0"/>
        </a:p>
      </dgm:t>
    </dgm:pt>
    <dgm:pt modelId="{37402657-DA32-45C7-93E4-D64D7D03293A}" type="parTrans" cxnId="{274D6FC4-9D8C-479C-88A5-4916EF117583}">
      <dgm:prSet/>
      <dgm:spPr/>
      <dgm:t>
        <a:bodyPr/>
        <a:lstStyle/>
        <a:p>
          <a:endParaRPr lang="es-CO"/>
        </a:p>
      </dgm:t>
    </dgm:pt>
    <dgm:pt modelId="{FC7A492F-9D75-460E-B7A6-B1B3E25813F9}" type="sibTrans" cxnId="{274D6FC4-9D8C-479C-88A5-4916EF117583}">
      <dgm:prSet/>
      <dgm:spPr/>
      <dgm:t>
        <a:bodyPr/>
        <a:lstStyle/>
        <a:p>
          <a:endParaRPr lang="es-CO"/>
        </a:p>
      </dgm:t>
    </dgm:pt>
    <dgm:pt modelId="{FD51AF06-29FB-4CFD-9F08-C2F4CC2356FA}">
      <dgm:prSet phldrT="[Texto]" custT="1"/>
      <dgm:spPr/>
      <dgm:t>
        <a:bodyPr vert="horz" anchor="ctr"/>
        <a:lstStyle/>
        <a:p>
          <a:pPr algn="ctr"/>
          <a:endParaRPr lang="es-CO" sz="1600" b="1" dirty="0"/>
        </a:p>
      </dgm:t>
    </dgm:pt>
    <dgm:pt modelId="{07B404E1-0C3E-46A2-96BB-9714EE6AF65F}" type="parTrans" cxnId="{80E18D97-5C7B-458E-B13D-EC0FC937A36A}">
      <dgm:prSet/>
      <dgm:spPr/>
      <dgm:t>
        <a:bodyPr/>
        <a:lstStyle/>
        <a:p>
          <a:endParaRPr lang="es-CO"/>
        </a:p>
      </dgm:t>
    </dgm:pt>
    <dgm:pt modelId="{5A816FD2-3B20-48DF-BDFA-E9E895E7DB44}" type="sibTrans" cxnId="{80E18D97-5C7B-458E-B13D-EC0FC937A36A}">
      <dgm:prSet/>
      <dgm:spPr/>
      <dgm:t>
        <a:bodyPr/>
        <a:lstStyle/>
        <a:p>
          <a:endParaRPr lang="es-CO"/>
        </a:p>
      </dgm:t>
    </dgm:pt>
    <dgm:pt modelId="{B4C91AAC-3119-4E5E-83ED-DB6D50553C46}">
      <dgm:prSet phldrT="[Texto]" custT="1"/>
      <dgm:spPr/>
      <dgm:t>
        <a:bodyPr vert="horz" anchor="ctr"/>
        <a:lstStyle/>
        <a:p>
          <a:pPr algn="ctr"/>
          <a:endParaRPr lang="es-CO" sz="1600" b="1" dirty="0"/>
        </a:p>
      </dgm:t>
    </dgm:pt>
    <dgm:pt modelId="{566B8FDD-A68A-4E18-8AFD-C7A2E0A217B2}" type="parTrans" cxnId="{2F516E9D-E083-429A-B4D2-256E228D8C27}">
      <dgm:prSet/>
      <dgm:spPr/>
      <dgm:t>
        <a:bodyPr/>
        <a:lstStyle/>
        <a:p>
          <a:endParaRPr lang="es-CO"/>
        </a:p>
      </dgm:t>
    </dgm:pt>
    <dgm:pt modelId="{B087E7F0-B882-4A6F-BA0D-3E4C191E854C}" type="sibTrans" cxnId="{2F516E9D-E083-429A-B4D2-256E228D8C27}">
      <dgm:prSet/>
      <dgm:spPr/>
      <dgm:t>
        <a:bodyPr/>
        <a:lstStyle/>
        <a:p>
          <a:endParaRPr lang="es-CO"/>
        </a:p>
      </dgm:t>
    </dgm:pt>
    <dgm:pt modelId="{4EA3A646-EDB8-438A-8ED0-A2FC1779D08F}">
      <dgm:prSet phldrT="[Texto]" custT="1"/>
      <dgm:spPr/>
      <dgm:t>
        <a:bodyPr vert="horz" anchor="ctr"/>
        <a:lstStyle/>
        <a:p>
          <a:pPr algn="ctr"/>
          <a:endParaRPr lang="es-CO" sz="2600" b="1" dirty="0"/>
        </a:p>
      </dgm:t>
    </dgm:pt>
    <dgm:pt modelId="{549ABE5B-EFE7-4C3E-8281-5D2ACD42B2DE}" type="parTrans" cxnId="{58824EB4-9A9F-4CD0-B1BB-62C019277B7E}">
      <dgm:prSet/>
      <dgm:spPr/>
      <dgm:t>
        <a:bodyPr/>
        <a:lstStyle/>
        <a:p>
          <a:endParaRPr lang="es-CO"/>
        </a:p>
      </dgm:t>
    </dgm:pt>
    <dgm:pt modelId="{7E6EED8B-0B12-40BD-A9EC-1C4A252169B8}" type="sibTrans" cxnId="{58824EB4-9A9F-4CD0-B1BB-62C019277B7E}">
      <dgm:prSet/>
      <dgm:spPr/>
      <dgm:t>
        <a:bodyPr/>
        <a:lstStyle/>
        <a:p>
          <a:endParaRPr lang="es-CO"/>
        </a:p>
      </dgm:t>
    </dgm:pt>
    <dgm:pt modelId="{DFC65741-760A-48C2-BA23-63D957EE252C}">
      <dgm:prSet custT="1"/>
      <dgm:spPr/>
      <dgm:t>
        <a:bodyPr/>
        <a:lstStyle/>
        <a:p>
          <a:r>
            <a:rPr lang="es-CO" sz="1600" b="1" dirty="0" smtClean="0"/>
            <a:t>FACULTAD DE CIENCIAS AGROPECUARIAS Y RECURSOS NATURALES</a:t>
          </a:r>
          <a:endParaRPr lang="es-CO" sz="1600" b="1" dirty="0"/>
        </a:p>
      </dgm:t>
    </dgm:pt>
    <dgm:pt modelId="{75AA11B9-D59D-4F3C-99BF-5D10FE614EC4}" type="parTrans" cxnId="{BD21F442-63A1-4815-BD2F-213EB4973B2D}">
      <dgm:prSet/>
      <dgm:spPr/>
      <dgm:t>
        <a:bodyPr/>
        <a:lstStyle/>
        <a:p>
          <a:endParaRPr lang="es-CO"/>
        </a:p>
      </dgm:t>
    </dgm:pt>
    <dgm:pt modelId="{02D13A11-14A7-4FBD-A952-F1EFFBB44635}" type="sibTrans" cxnId="{BD21F442-63A1-4815-BD2F-213EB4973B2D}">
      <dgm:prSet/>
      <dgm:spPr/>
      <dgm:t>
        <a:bodyPr/>
        <a:lstStyle/>
        <a:p>
          <a:endParaRPr lang="es-CO"/>
        </a:p>
      </dgm:t>
    </dgm:pt>
    <dgm:pt modelId="{5F4B1FA1-7C7E-4121-B8A1-4175CC1B4CD2}">
      <dgm:prSet custT="1"/>
      <dgm:spPr/>
      <dgm:t>
        <a:bodyPr/>
        <a:lstStyle/>
        <a:p>
          <a:endParaRPr lang="es-CO" sz="1600" b="1" dirty="0"/>
        </a:p>
      </dgm:t>
    </dgm:pt>
    <dgm:pt modelId="{C3FE9BD6-BF6B-436C-8CC5-E2F078FAB6B8}" type="parTrans" cxnId="{F44BB04E-29EE-4867-8032-49A4F3EE9838}">
      <dgm:prSet/>
      <dgm:spPr/>
      <dgm:t>
        <a:bodyPr/>
        <a:lstStyle/>
        <a:p>
          <a:endParaRPr lang="es-CO"/>
        </a:p>
      </dgm:t>
    </dgm:pt>
    <dgm:pt modelId="{F903BD43-5C7B-4684-BA2A-E5608C54A954}" type="sibTrans" cxnId="{F44BB04E-29EE-4867-8032-49A4F3EE9838}">
      <dgm:prSet/>
      <dgm:spPr/>
      <dgm:t>
        <a:bodyPr/>
        <a:lstStyle/>
        <a:p>
          <a:endParaRPr lang="es-CO"/>
        </a:p>
      </dgm:t>
    </dgm:pt>
    <dgm:pt modelId="{C00204A5-EEAD-469D-8F2B-536AB723FCDF}">
      <dgm:prSet custT="1"/>
      <dgm:spPr/>
      <dgm:t>
        <a:bodyPr/>
        <a:lstStyle/>
        <a:p>
          <a:r>
            <a:rPr lang="es-CO" sz="1600" b="1" dirty="0" smtClean="0"/>
            <a:t>FACULTAD DE CIENCIAS HUMANAS Y DE LA EDUCACIÓN</a:t>
          </a:r>
          <a:endParaRPr lang="es-CO" sz="1600" b="1" dirty="0"/>
        </a:p>
      </dgm:t>
    </dgm:pt>
    <dgm:pt modelId="{7BD51A28-D648-49CD-9F21-F5574C725D3E}" type="parTrans" cxnId="{D7C8C1D8-BD17-468C-AAD9-A211A876360E}">
      <dgm:prSet/>
      <dgm:spPr/>
      <dgm:t>
        <a:bodyPr/>
        <a:lstStyle/>
        <a:p>
          <a:endParaRPr lang="es-CO"/>
        </a:p>
      </dgm:t>
    </dgm:pt>
    <dgm:pt modelId="{502E299A-D983-4785-930F-D0B02CEE1BA4}" type="sibTrans" cxnId="{D7C8C1D8-BD17-468C-AAD9-A211A876360E}">
      <dgm:prSet/>
      <dgm:spPr/>
      <dgm:t>
        <a:bodyPr/>
        <a:lstStyle/>
        <a:p>
          <a:endParaRPr lang="es-CO"/>
        </a:p>
      </dgm:t>
    </dgm:pt>
    <dgm:pt modelId="{52DBC237-839B-45CE-8728-C97FFD9F9E96}">
      <dgm:prSet custT="1"/>
      <dgm:spPr/>
      <dgm:t>
        <a:bodyPr/>
        <a:lstStyle/>
        <a:p>
          <a:endParaRPr lang="es-CO" sz="1600" b="1" dirty="0"/>
        </a:p>
      </dgm:t>
    </dgm:pt>
    <dgm:pt modelId="{63C5325A-D9B8-4BB9-B604-57FB7A426208}" type="parTrans" cxnId="{E6936B76-2B1C-40A5-9194-6F258034AE56}">
      <dgm:prSet/>
      <dgm:spPr/>
      <dgm:t>
        <a:bodyPr/>
        <a:lstStyle/>
        <a:p>
          <a:endParaRPr lang="es-CO"/>
        </a:p>
      </dgm:t>
    </dgm:pt>
    <dgm:pt modelId="{4918D523-46C7-401E-A19D-AE81AD5D6009}" type="sibTrans" cxnId="{E6936B76-2B1C-40A5-9194-6F258034AE56}">
      <dgm:prSet/>
      <dgm:spPr/>
      <dgm:t>
        <a:bodyPr/>
        <a:lstStyle/>
        <a:p>
          <a:endParaRPr lang="es-CO"/>
        </a:p>
      </dgm:t>
    </dgm:pt>
    <dgm:pt modelId="{3E979965-39D6-4772-B916-FA1777F95AF0}">
      <dgm:prSet custT="1"/>
      <dgm:spPr/>
      <dgm:t>
        <a:bodyPr/>
        <a:lstStyle/>
        <a:p>
          <a:r>
            <a:rPr lang="es-CO" sz="1600" b="1" dirty="0" smtClean="0"/>
            <a:t>FACULTAD DE CIENCIAS DE LA SALUD</a:t>
          </a:r>
          <a:endParaRPr lang="es-CO" sz="1600" b="1" dirty="0"/>
        </a:p>
      </dgm:t>
    </dgm:pt>
    <dgm:pt modelId="{88CAE298-D581-4AA5-9CB4-CB8212A386FF}" type="parTrans" cxnId="{912DE2E7-A863-49FB-9956-3DE2C43B8C85}">
      <dgm:prSet/>
      <dgm:spPr/>
      <dgm:t>
        <a:bodyPr/>
        <a:lstStyle/>
        <a:p>
          <a:endParaRPr lang="es-CO"/>
        </a:p>
      </dgm:t>
    </dgm:pt>
    <dgm:pt modelId="{DF741084-1B47-43C3-A120-0BCEC870C26D}" type="sibTrans" cxnId="{912DE2E7-A863-49FB-9956-3DE2C43B8C85}">
      <dgm:prSet/>
      <dgm:spPr/>
      <dgm:t>
        <a:bodyPr/>
        <a:lstStyle/>
        <a:p>
          <a:endParaRPr lang="es-CO"/>
        </a:p>
      </dgm:t>
    </dgm:pt>
    <dgm:pt modelId="{6059B88F-2BEB-410A-B63E-8EE6B9486FF4}">
      <dgm:prSet custT="1"/>
      <dgm:spPr/>
      <dgm:t>
        <a:bodyPr/>
        <a:lstStyle/>
        <a:p>
          <a:endParaRPr lang="es-CO" sz="1600" b="1" dirty="0"/>
        </a:p>
      </dgm:t>
    </dgm:pt>
    <dgm:pt modelId="{113440D0-147D-48B1-B475-62F414CF0345}" type="parTrans" cxnId="{1763975B-01A7-4FEF-931A-8D9546909A11}">
      <dgm:prSet/>
      <dgm:spPr/>
      <dgm:t>
        <a:bodyPr/>
        <a:lstStyle/>
        <a:p>
          <a:endParaRPr lang="es-CO"/>
        </a:p>
      </dgm:t>
    </dgm:pt>
    <dgm:pt modelId="{A28F2BA5-6791-4099-8C73-BC5E5D4DA64E}" type="sibTrans" cxnId="{1763975B-01A7-4FEF-931A-8D9546909A11}">
      <dgm:prSet/>
      <dgm:spPr/>
      <dgm:t>
        <a:bodyPr/>
        <a:lstStyle/>
        <a:p>
          <a:endParaRPr lang="es-CO"/>
        </a:p>
      </dgm:t>
    </dgm:pt>
    <dgm:pt modelId="{FC37B395-A329-4BFC-93B2-941B57CF1D51}">
      <dgm:prSet custT="1"/>
      <dgm:spPr/>
      <dgm:t>
        <a:bodyPr/>
        <a:lstStyle/>
        <a:p>
          <a:r>
            <a:rPr lang="es-CO" sz="1600" b="1" dirty="0" smtClean="0"/>
            <a:t>FACULTAD DE CIENCIAS BÁSICAS E INGENIERÍA</a:t>
          </a:r>
          <a:endParaRPr lang="es-CO" sz="1600" b="1" dirty="0"/>
        </a:p>
      </dgm:t>
    </dgm:pt>
    <dgm:pt modelId="{568950DC-2184-41F5-AFC1-7EAC76588664}" type="parTrans" cxnId="{C62835ED-7CC9-4F7B-AD66-BF2F058E57A2}">
      <dgm:prSet/>
      <dgm:spPr/>
      <dgm:t>
        <a:bodyPr/>
        <a:lstStyle/>
        <a:p>
          <a:endParaRPr lang="es-CO"/>
        </a:p>
      </dgm:t>
    </dgm:pt>
    <dgm:pt modelId="{69E66D7E-5721-43AE-AD53-B2373C646A81}" type="sibTrans" cxnId="{C62835ED-7CC9-4F7B-AD66-BF2F058E57A2}">
      <dgm:prSet/>
      <dgm:spPr/>
      <dgm:t>
        <a:bodyPr/>
        <a:lstStyle/>
        <a:p>
          <a:endParaRPr lang="es-CO"/>
        </a:p>
      </dgm:t>
    </dgm:pt>
    <dgm:pt modelId="{A29F1386-BB88-4859-8C41-C58B81C198D3}">
      <dgm:prSet custT="1"/>
      <dgm:spPr/>
      <dgm:t>
        <a:bodyPr/>
        <a:lstStyle/>
        <a:p>
          <a:endParaRPr lang="es-CO" sz="1600" b="1" dirty="0"/>
        </a:p>
      </dgm:t>
    </dgm:pt>
    <dgm:pt modelId="{2C956AF3-9ADF-4DED-A417-2E775B62CA50}" type="parTrans" cxnId="{2E58D3C8-89C7-43FE-A466-0E1331578BE3}">
      <dgm:prSet/>
      <dgm:spPr/>
      <dgm:t>
        <a:bodyPr/>
        <a:lstStyle/>
        <a:p>
          <a:endParaRPr lang="es-CO"/>
        </a:p>
      </dgm:t>
    </dgm:pt>
    <dgm:pt modelId="{D0244BD4-0AB1-40FF-9A72-F18048A3F2AE}" type="sibTrans" cxnId="{2E58D3C8-89C7-43FE-A466-0E1331578BE3}">
      <dgm:prSet/>
      <dgm:spPr/>
      <dgm:t>
        <a:bodyPr/>
        <a:lstStyle/>
        <a:p>
          <a:endParaRPr lang="es-CO"/>
        </a:p>
      </dgm:t>
    </dgm:pt>
    <dgm:pt modelId="{AB4931D1-510C-48D2-B965-015C2E0B26E8}" type="pres">
      <dgm:prSet presAssocID="{E799D00F-C07F-42A4-8D30-A3D5975FCA0B}" presName="diagram" presStyleCnt="0">
        <dgm:presLayoutVars>
          <dgm:dir/>
          <dgm:animLvl val="lvl"/>
          <dgm:resizeHandles val="exact"/>
        </dgm:presLayoutVars>
      </dgm:prSet>
      <dgm:spPr/>
      <dgm:t>
        <a:bodyPr/>
        <a:lstStyle/>
        <a:p>
          <a:endParaRPr lang="es-CO"/>
        </a:p>
      </dgm:t>
    </dgm:pt>
    <dgm:pt modelId="{6B8ED42D-083E-46BD-BC87-795555932C0B}" type="pres">
      <dgm:prSet presAssocID="{4EA3A646-EDB8-438A-8ED0-A2FC1779D08F}" presName="compNode" presStyleCnt="0"/>
      <dgm:spPr/>
    </dgm:pt>
    <dgm:pt modelId="{AFE11517-28F1-423B-B523-42FDFEED8813}" type="pres">
      <dgm:prSet presAssocID="{4EA3A646-EDB8-438A-8ED0-A2FC1779D08F}" presName="childRect" presStyleLbl="bgAcc1" presStyleIdx="0" presStyleCnt="5" custScaleX="121362" custScaleY="110670">
        <dgm:presLayoutVars>
          <dgm:bulletEnabled val="1"/>
        </dgm:presLayoutVars>
      </dgm:prSet>
      <dgm:spPr/>
      <dgm:t>
        <a:bodyPr/>
        <a:lstStyle/>
        <a:p>
          <a:endParaRPr lang="es-CO"/>
        </a:p>
      </dgm:t>
    </dgm:pt>
    <dgm:pt modelId="{4FE88827-6A1D-4118-B188-FC0DF765FC34}" type="pres">
      <dgm:prSet presAssocID="{4EA3A646-EDB8-438A-8ED0-A2FC1779D08F}" presName="parentText" presStyleLbl="node1" presStyleIdx="0" presStyleCnt="0">
        <dgm:presLayoutVars>
          <dgm:chMax val="0"/>
          <dgm:bulletEnabled val="1"/>
        </dgm:presLayoutVars>
      </dgm:prSet>
      <dgm:spPr/>
      <dgm:t>
        <a:bodyPr/>
        <a:lstStyle/>
        <a:p>
          <a:endParaRPr lang="es-CO"/>
        </a:p>
      </dgm:t>
    </dgm:pt>
    <dgm:pt modelId="{F1BF38F3-6AB5-45A3-9FCD-49E2FFC699BA}" type="pres">
      <dgm:prSet presAssocID="{4EA3A646-EDB8-438A-8ED0-A2FC1779D08F}" presName="parentRect" presStyleLbl="alignNode1" presStyleIdx="0" presStyleCnt="5"/>
      <dgm:spPr/>
      <dgm:t>
        <a:bodyPr/>
        <a:lstStyle/>
        <a:p>
          <a:endParaRPr lang="es-CO"/>
        </a:p>
      </dgm:t>
    </dgm:pt>
    <dgm:pt modelId="{F6CFA40F-D29A-4CA2-8033-D2E0BE76734A}" type="pres">
      <dgm:prSet presAssocID="{4EA3A646-EDB8-438A-8ED0-A2FC1779D08F}" presName="adorn" presStyleLbl="fgAccFollowNode1" presStyleIdx="0" presStyleCnt="5"/>
      <dgm:spPr>
        <a:blipFill rotWithShape="1">
          <a:blip xmlns:r="http://schemas.openxmlformats.org/officeDocument/2006/relationships" r:embed="rId1"/>
          <a:stretch>
            <a:fillRect/>
          </a:stretch>
        </a:blipFill>
      </dgm:spPr>
    </dgm:pt>
    <dgm:pt modelId="{39C5F7BC-2D72-48D8-9822-A39DF147C5E9}" type="pres">
      <dgm:prSet presAssocID="{7E6EED8B-0B12-40BD-A9EC-1C4A252169B8}" presName="sibTrans" presStyleLbl="sibTrans2D1" presStyleIdx="0" presStyleCnt="0"/>
      <dgm:spPr/>
      <dgm:t>
        <a:bodyPr/>
        <a:lstStyle/>
        <a:p>
          <a:endParaRPr lang="es-CO"/>
        </a:p>
      </dgm:t>
    </dgm:pt>
    <dgm:pt modelId="{866395E8-1F5B-487F-85D2-EE95A9620F55}" type="pres">
      <dgm:prSet presAssocID="{AF109B6C-819E-4F78-A9B2-7C247567E1AE}" presName="compNode" presStyleCnt="0"/>
      <dgm:spPr/>
    </dgm:pt>
    <dgm:pt modelId="{27EAEE87-55C4-4BD3-A3AC-1D956147A46A}" type="pres">
      <dgm:prSet presAssocID="{AF109B6C-819E-4F78-A9B2-7C247567E1AE}" presName="childRect" presStyleLbl="bgAcc1" presStyleIdx="1" presStyleCnt="5" custScaleX="109780" custLinFactNeighborX="35635">
        <dgm:presLayoutVars>
          <dgm:bulletEnabled val="1"/>
        </dgm:presLayoutVars>
      </dgm:prSet>
      <dgm:spPr/>
      <dgm:t>
        <a:bodyPr/>
        <a:lstStyle/>
        <a:p>
          <a:endParaRPr lang="es-CO"/>
        </a:p>
      </dgm:t>
    </dgm:pt>
    <dgm:pt modelId="{FB86E7A3-CA49-454E-A549-40F2F3ECBFC8}" type="pres">
      <dgm:prSet presAssocID="{AF109B6C-819E-4F78-A9B2-7C247567E1AE}" presName="parentText" presStyleLbl="node1" presStyleIdx="0" presStyleCnt="0">
        <dgm:presLayoutVars>
          <dgm:chMax val="0"/>
          <dgm:bulletEnabled val="1"/>
        </dgm:presLayoutVars>
      </dgm:prSet>
      <dgm:spPr/>
      <dgm:t>
        <a:bodyPr/>
        <a:lstStyle/>
        <a:p>
          <a:endParaRPr lang="es-CO"/>
        </a:p>
      </dgm:t>
    </dgm:pt>
    <dgm:pt modelId="{4C705C58-8CF4-4B3F-90E1-CE6DCF2AD25A}" type="pres">
      <dgm:prSet presAssocID="{AF109B6C-819E-4F78-A9B2-7C247567E1AE}" presName="parentRect" presStyleLbl="alignNode1" presStyleIdx="1" presStyleCnt="5" custScaleX="109780" custLinFactNeighborX="42721"/>
      <dgm:spPr/>
      <dgm:t>
        <a:bodyPr/>
        <a:lstStyle/>
        <a:p>
          <a:endParaRPr lang="es-CO"/>
        </a:p>
      </dgm:t>
    </dgm:pt>
    <dgm:pt modelId="{345620A8-139C-4DA1-A552-8F7197298F4A}" type="pres">
      <dgm:prSet presAssocID="{AF109B6C-819E-4F78-A9B2-7C247567E1AE}" presName="adorn" presStyleLbl="fgAccFollowNode1" presStyleIdx="1" presStyleCnt="5" custLinFactX="52200" custLinFactNeighborX="100000"/>
      <dgm:spPr>
        <a:blipFill rotWithShape="1">
          <a:blip xmlns:r="http://schemas.openxmlformats.org/officeDocument/2006/relationships" r:embed="rId2"/>
          <a:stretch>
            <a:fillRect/>
          </a:stretch>
        </a:blipFill>
      </dgm:spPr>
      <dgm:t>
        <a:bodyPr/>
        <a:lstStyle/>
        <a:p>
          <a:endParaRPr lang="es-CO"/>
        </a:p>
      </dgm:t>
    </dgm:pt>
    <dgm:pt modelId="{6826E0CA-EBFD-497A-899F-E102E695F74B}" type="pres">
      <dgm:prSet presAssocID="{FC7A492F-9D75-460E-B7A6-B1B3E25813F9}" presName="sibTrans" presStyleLbl="sibTrans2D1" presStyleIdx="0" presStyleCnt="0"/>
      <dgm:spPr/>
      <dgm:t>
        <a:bodyPr/>
        <a:lstStyle/>
        <a:p>
          <a:endParaRPr lang="es-CO"/>
        </a:p>
      </dgm:t>
    </dgm:pt>
    <dgm:pt modelId="{0DA20912-F1F1-45F4-BBF1-5D5A78C2F81E}" type="pres">
      <dgm:prSet presAssocID="{FD51AF06-29FB-4CFD-9F08-C2F4CC2356FA}" presName="compNode" presStyleCnt="0"/>
      <dgm:spPr/>
    </dgm:pt>
    <dgm:pt modelId="{1DC8F129-67DD-4E51-A9DC-678DA47065A9}" type="pres">
      <dgm:prSet presAssocID="{FD51AF06-29FB-4CFD-9F08-C2F4CC2356FA}" presName="childRect" presStyleLbl="bgAcc1" presStyleIdx="2" presStyleCnt="5" custScaleX="109780" custLinFactNeighborX="65614" custLinFactNeighborY="3376">
        <dgm:presLayoutVars>
          <dgm:bulletEnabled val="1"/>
        </dgm:presLayoutVars>
      </dgm:prSet>
      <dgm:spPr/>
      <dgm:t>
        <a:bodyPr/>
        <a:lstStyle/>
        <a:p>
          <a:endParaRPr lang="es-CO"/>
        </a:p>
      </dgm:t>
    </dgm:pt>
    <dgm:pt modelId="{91A14B7E-9979-43D7-BDCD-6FA98B629E93}" type="pres">
      <dgm:prSet presAssocID="{FD51AF06-29FB-4CFD-9F08-C2F4CC2356FA}" presName="parentText" presStyleLbl="node1" presStyleIdx="0" presStyleCnt="0">
        <dgm:presLayoutVars>
          <dgm:chMax val="0"/>
          <dgm:bulletEnabled val="1"/>
        </dgm:presLayoutVars>
      </dgm:prSet>
      <dgm:spPr/>
      <dgm:t>
        <a:bodyPr/>
        <a:lstStyle/>
        <a:p>
          <a:endParaRPr lang="es-CO"/>
        </a:p>
      </dgm:t>
    </dgm:pt>
    <dgm:pt modelId="{1E122D72-62DC-4195-9672-9647557AC0E8}" type="pres">
      <dgm:prSet presAssocID="{FD51AF06-29FB-4CFD-9F08-C2F4CC2356FA}" presName="parentRect" presStyleLbl="alignNode1" presStyleIdx="2" presStyleCnt="5" custScaleX="109780" custLinFactNeighborX="72532"/>
      <dgm:spPr/>
      <dgm:t>
        <a:bodyPr/>
        <a:lstStyle/>
        <a:p>
          <a:endParaRPr lang="es-CO"/>
        </a:p>
      </dgm:t>
    </dgm:pt>
    <dgm:pt modelId="{2107AA6A-2C77-408C-A93D-56A1FB0930E6}" type="pres">
      <dgm:prSet presAssocID="{FD51AF06-29FB-4CFD-9F08-C2F4CC2356FA}" presName="adorn" presStyleLbl="fgAccFollowNode1" presStyleIdx="2" presStyleCnt="5" custLinFactX="97631" custLinFactNeighborX="100000"/>
      <dgm:spPr>
        <a:blipFill rotWithShape="1">
          <a:blip xmlns:r="http://schemas.openxmlformats.org/officeDocument/2006/relationships" r:embed="rId3"/>
          <a:stretch>
            <a:fillRect/>
          </a:stretch>
        </a:blipFill>
      </dgm:spPr>
    </dgm:pt>
    <dgm:pt modelId="{9C2F3F84-D347-49BA-8342-7037283C2BBF}" type="pres">
      <dgm:prSet presAssocID="{5A816FD2-3B20-48DF-BDFA-E9E895E7DB44}" presName="sibTrans" presStyleLbl="sibTrans2D1" presStyleIdx="0" presStyleCnt="0"/>
      <dgm:spPr/>
      <dgm:t>
        <a:bodyPr/>
        <a:lstStyle/>
        <a:p>
          <a:endParaRPr lang="es-CO"/>
        </a:p>
      </dgm:t>
    </dgm:pt>
    <dgm:pt modelId="{8B9FE704-FE7C-4924-979C-BAFD9333D2E6}" type="pres">
      <dgm:prSet presAssocID="{B4C91AAC-3119-4E5E-83ED-DB6D50553C46}" presName="compNode" presStyleCnt="0"/>
      <dgm:spPr/>
    </dgm:pt>
    <dgm:pt modelId="{C1744F57-E127-490F-9582-08653593DF77}" type="pres">
      <dgm:prSet presAssocID="{B4C91AAC-3119-4E5E-83ED-DB6D50553C46}" presName="childRect" presStyleLbl="bgAcc1" presStyleIdx="3" presStyleCnt="5" custScaleX="109780" custLinFactX="-15151" custLinFactY="78467" custLinFactNeighborX="-100000" custLinFactNeighborY="100000">
        <dgm:presLayoutVars>
          <dgm:bulletEnabled val="1"/>
        </dgm:presLayoutVars>
      </dgm:prSet>
      <dgm:spPr/>
      <dgm:t>
        <a:bodyPr/>
        <a:lstStyle/>
        <a:p>
          <a:endParaRPr lang="es-CO"/>
        </a:p>
      </dgm:t>
    </dgm:pt>
    <dgm:pt modelId="{868E7532-4612-499E-8556-ED1F9839D471}" type="pres">
      <dgm:prSet presAssocID="{B4C91AAC-3119-4E5E-83ED-DB6D50553C46}" presName="parentText" presStyleLbl="node1" presStyleIdx="0" presStyleCnt="0">
        <dgm:presLayoutVars>
          <dgm:chMax val="0"/>
          <dgm:bulletEnabled val="1"/>
        </dgm:presLayoutVars>
      </dgm:prSet>
      <dgm:spPr/>
      <dgm:t>
        <a:bodyPr/>
        <a:lstStyle/>
        <a:p>
          <a:endParaRPr lang="es-CO"/>
        </a:p>
      </dgm:t>
    </dgm:pt>
    <dgm:pt modelId="{16BD3D03-0C2B-4DF7-B026-2DE9F5086EE2}" type="pres">
      <dgm:prSet presAssocID="{B4C91AAC-3119-4E5E-83ED-DB6D50553C46}" presName="parentRect" presStyleLbl="alignNode1" presStyleIdx="3" presStyleCnt="5" custScaleX="109780" custLinFactX="-9963" custLinFactY="200000" custLinFactNeighborX="-100000" custLinFactNeighborY="200619"/>
      <dgm:spPr/>
      <dgm:t>
        <a:bodyPr/>
        <a:lstStyle/>
        <a:p>
          <a:endParaRPr lang="es-CO"/>
        </a:p>
      </dgm:t>
    </dgm:pt>
    <dgm:pt modelId="{ED09DC7B-3DD7-45DB-B3EF-39C5CAAB0A2F}" type="pres">
      <dgm:prSet presAssocID="{B4C91AAC-3119-4E5E-83ED-DB6D50553C46}" presName="adorn" presStyleLbl="fgAccFollowNode1" presStyleIdx="3" presStyleCnt="5" custLinFactX="-103806" custLinFactY="179516" custLinFactNeighborX="-200000" custLinFactNeighborY="200000"/>
      <dgm:spPr>
        <a:blipFill rotWithShape="1">
          <a:blip xmlns:r="http://schemas.openxmlformats.org/officeDocument/2006/relationships" r:embed="rId4"/>
          <a:stretch>
            <a:fillRect/>
          </a:stretch>
        </a:blipFill>
      </dgm:spPr>
    </dgm:pt>
    <dgm:pt modelId="{7B9FBE34-1DBA-4EC3-9DB8-30D679E8D44C}" type="pres">
      <dgm:prSet presAssocID="{B087E7F0-B882-4A6F-BA0D-3E4C191E854C}" presName="sibTrans" presStyleLbl="sibTrans2D1" presStyleIdx="0" presStyleCnt="0"/>
      <dgm:spPr/>
      <dgm:t>
        <a:bodyPr/>
        <a:lstStyle/>
        <a:p>
          <a:endParaRPr lang="es-CO"/>
        </a:p>
      </dgm:t>
    </dgm:pt>
    <dgm:pt modelId="{1C552B19-882F-4999-A3FA-DEA0CBCB5C45}" type="pres">
      <dgm:prSet presAssocID="{49799233-9F31-42D1-94D0-F65A19ECE813}" presName="compNode" presStyleCnt="0"/>
      <dgm:spPr/>
    </dgm:pt>
    <dgm:pt modelId="{89551A6D-DD66-4A79-A3DB-2CB390ADA25C}" type="pres">
      <dgm:prSet presAssocID="{49799233-9F31-42D1-94D0-F65A19ECE813}" presName="childRect" presStyleLbl="bgAcc1" presStyleIdx="4" presStyleCnt="5" custScaleX="109780" custLinFactNeighborX="-92872" custLinFactNeighborY="-9843">
        <dgm:presLayoutVars>
          <dgm:bulletEnabled val="1"/>
        </dgm:presLayoutVars>
      </dgm:prSet>
      <dgm:spPr/>
      <dgm:t>
        <a:bodyPr/>
        <a:lstStyle/>
        <a:p>
          <a:endParaRPr lang="es-CO"/>
        </a:p>
      </dgm:t>
    </dgm:pt>
    <dgm:pt modelId="{B45DDF61-F529-4773-8631-532F130D72F4}" type="pres">
      <dgm:prSet presAssocID="{49799233-9F31-42D1-94D0-F65A19ECE813}" presName="parentText" presStyleLbl="node1" presStyleIdx="0" presStyleCnt="0">
        <dgm:presLayoutVars>
          <dgm:chMax val="0"/>
          <dgm:bulletEnabled val="1"/>
        </dgm:presLayoutVars>
      </dgm:prSet>
      <dgm:spPr/>
      <dgm:t>
        <a:bodyPr/>
        <a:lstStyle/>
        <a:p>
          <a:endParaRPr lang="es-CO"/>
        </a:p>
      </dgm:t>
    </dgm:pt>
    <dgm:pt modelId="{AFF9602E-D491-49CC-ACE2-51D954894309}" type="pres">
      <dgm:prSet presAssocID="{49799233-9F31-42D1-94D0-F65A19ECE813}" presName="parentRect" presStyleLbl="alignNode1" presStyleIdx="4" presStyleCnt="5" custScaleX="109780" custLinFactNeighborX="-85954" custLinFactNeighborY="-31613"/>
      <dgm:spPr/>
      <dgm:t>
        <a:bodyPr/>
        <a:lstStyle/>
        <a:p>
          <a:endParaRPr lang="es-CO"/>
        </a:p>
      </dgm:t>
    </dgm:pt>
    <dgm:pt modelId="{A839FC53-BF74-4250-8F56-A873B74A50A8}" type="pres">
      <dgm:prSet presAssocID="{49799233-9F31-42D1-94D0-F65A19ECE813}" presName="adorn" presStyleLbl="fgAccFollowNode1" presStyleIdx="4" presStyleCnt="5" custLinFactX="-100000" custLinFactNeighborX="-141850"/>
      <dgm:spPr>
        <a:blipFill rotWithShape="1">
          <a:blip xmlns:r="http://schemas.openxmlformats.org/officeDocument/2006/relationships" r:embed="rId5"/>
          <a:stretch>
            <a:fillRect/>
          </a:stretch>
        </a:blipFill>
      </dgm:spPr>
    </dgm:pt>
  </dgm:ptLst>
  <dgm:cxnLst>
    <dgm:cxn modelId="{C04ECD49-E55A-45C4-B819-98729B1E274F}" type="presOf" srcId="{5A816FD2-3B20-48DF-BDFA-E9E895E7DB44}" destId="{9C2F3F84-D347-49BA-8342-7037283C2BBF}" srcOrd="0" destOrd="0" presId="urn:microsoft.com/office/officeart/2005/8/layout/bList2"/>
    <dgm:cxn modelId="{5C63282C-8843-48F5-BB97-01C67B8908D9}" type="presOf" srcId="{3E979965-39D6-4772-B916-FA1777F95AF0}" destId="{1DC8F129-67DD-4E51-A9DC-678DA47065A9}" srcOrd="0" destOrd="0" presId="urn:microsoft.com/office/officeart/2005/8/layout/bList2"/>
    <dgm:cxn modelId="{1636A7F0-D826-434D-8B9E-CD1B18592EF3}" type="presOf" srcId="{AF109B6C-819E-4F78-A9B2-7C247567E1AE}" destId="{FB86E7A3-CA49-454E-A549-40F2F3ECBFC8}" srcOrd="0" destOrd="0" presId="urn:microsoft.com/office/officeart/2005/8/layout/bList2"/>
    <dgm:cxn modelId="{43F9256E-C831-4E4F-889D-FBC639EE0251}" type="presOf" srcId="{49799233-9F31-42D1-94D0-F65A19ECE813}" destId="{AFF9602E-D491-49CC-ACE2-51D954894309}" srcOrd="1" destOrd="0" presId="urn:microsoft.com/office/officeart/2005/8/layout/bList2"/>
    <dgm:cxn modelId="{E6936B76-2B1C-40A5-9194-6F258034AE56}" srcId="{AF109B6C-819E-4F78-A9B2-7C247567E1AE}" destId="{52DBC237-839B-45CE-8728-C97FFD9F9E96}" srcOrd="1" destOrd="0" parTransId="{63C5325A-D9B8-4BB9-B604-57FB7A426208}" sibTransId="{4918D523-46C7-401E-A19D-AE81AD5D6009}"/>
    <dgm:cxn modelId="{81192884-6849-4EF9-9A36-265887796EFE}" type="presOf" srcId="{FD51AF06-29FB-4CFD-9F08-C2F4CC2356FA}" destId="{1E122D72-62DC-4195-9672-9647557AC0E8}" srcOrd="1" destOrd="0" presId="urn:microsoft.com/office/officeart/2005/8/layout/bList2"/>
    <dgm:cxn modelId="{36AB201D-A03F-412E-AFD2-3D1FC06083DB}" srcId="{49799233-9F31-42D1-94D0-F65A19ECE813}" destId="{57E6AFFB-6769-4A04-ACFE-903DB8C8F4C0}" srcOrd="1" destOrd="0" parTransId="{26C2682D-AA2C-4497-863D-279C54197F66}" sibTransId="{C881363B-4136-4744-8EB9-35365E95B874}"/>
    <dgm:cxn modelId="{BD21F442-63A1-4815-BD2F-213EB4973B2D}" srcId="{4EA3A646-EDB8-438A-8ED0-A2FC1779D08F}" destId="{DFC65741-760A-48C2-BA23-63D957EE252C}" srcOrd="0" destOrd="0" parTransId="{75AA11B9-D59D-4F3C-99BF-5D10FE614EC4}" sibTransId="{02D13A11-14A7-4FBD-A952-F1EFFBB44635}"/>
    <dgm:cxn modelId="{0849C8D1-C2AF-4D91-A7EE-FBE61A39EF10}" type="presOf" srcId="{52DBC237-839B-45CE-8728-C97FFD9F9E96}" destId="{27EAEE87-55C4-4BD3-A3AC-1D956147A46A}" srcOrd="0" destOrd="1" presId="urn:microsoft.com/office/officeart/2005/8/layout/bList2"/>
    <dgm:cxn modelId="{4FEBDD58-3B8E-4F79-A1D6-0F13D147367A}" type="presOf" srcId="{FD51AF06-29FB-4CFD-9F08-C2F4CC2356FA}" destId="{91A14B7E-9979-43D7-BDCD-6FA98B629E93}" srcOrd="0" destOrd="0" presId="urn:microsoft.com/office/officeart/2005/8/layout/bList2"/>
    <dgm:cxn modelId="{86479E4A-360D-4ACB-96AC-1A96811FACE3}" type="presOf" srcId="{B4C91AAC-3119-4E5E-83ED-DB6D50553C46}" destId="{16BD3D03-0C2B-4DF7-B026-2DE9F5086EE2}" srcOrd="1" destOrd="0" presId="urn:microsoft.com/office/officeart/2005/8/layout/bList2"/>
    <dgm:cxn modelId="{2F516E9D-E083-429A-B4D2-256E228D8C27}" srcId="{E799D00F-C07F-42A4-8D30-A3D5975FCA0B}" destId="{B4C91AAC-3119-4E5E-83ED-DB6D50553C46}" srcOrd="3" destOrd="0" parTransId="{566B8FDD-A68A-4E18-8AFD-C7A2E0A217B2}" sibTransId="{B087E7F0-B882-4A6F-BA0D-3E4C191E854C}"/>
    <dgm:cxn modelId="{912DE2E7-A863-49FB-9956-3DE2C43B8C85}" srcId="{FD51AF06-29FB-4CFD-9F08-C2F4CC2356FA}" destId="{3E979965-39D6-4772-B916-FA1777F95AF0}" srcOrd="0" destOrd="0" parTransId="{88CAE298-D581-4AA5-9CB4-CB8212A386FF}" sibTransId="{DF741084-1B47-43C3-A120-0BCEC870C26D}"/>
    <dgm:cxn modelId="{2E58D3C8-89C7-43FE-A466-0E1331578BE3}" srcId="{B4C91AAC-3119-4E5E-83ED-DB6D50553C46}" destId="{A29F1386-BB88-4859-8C41-C58B81C198D3}" srcOrd="1" destOrd="0" parTransId="{2C956AF3-9ADF-4DED-A417-2E775B62CA50}" sibTransId="{D0244BD4-0AB1-40FF-9A72-F18048A3F2AE}"/>
    <dgm:cxn modelId="{D7C8C1D8-BD17-468C-AAD9-A211A876360E}" srcId="{AF109B6C-819E-4F78-A9B2-7C247567E1AE}" destId="{C00204A5-EEAD-469D-8F2B-536AB723FCDF}" srcOrd="0" destOrd="0" parTransId="{7BD51A28-D648-49CD-9F21-F5574C725D3E}" sibTransId="{502E299A-D983-4785-930F-D0B02CEE1BA4}"/>
    <dgm:cxn modelId="{BC7D88DA-0CF7-4424-8AAA-E777101D27AF}" type="presOf" srcId="{57E6AFFB-6769-4A04-ACFE-903DB8C8F4C0}" destId="{89551A6D-DD66-4A79-A3DB-2CB390ADA25C}" srcOrd="0" destOrd="1" presId="urn:microsoft.com/office/officeart/2005/8/layout/bList2"/>
    <dgm:cxn modelId="{F782A500-EB97-4C70-91DE-9AF4F2BE0444}" type="presOf" srcId="{E799D00F-C07F-42A4-8D30-A3D5975FCA0B}" destId="{AB4931D1-510C-48D2-B965-015C2E0B26E8}" srcOrd="0" destOrd="0" presId="urn:microsoft.com/office/officeart/2005/8/layout/bList2"/>
    <dgm:cxn modelId="{DEC9ECCC-49AC-41B4-8336-8FD8B8DABB10}" type="presOf" srcId="{5F4B1FA1-7C7E-4121-B8A1-4175CC1B4CD2}" destId="{AFE11517-28F1-423B-B523-42FDFEED8813}" srcOrd="0" destOrd="1" presId="urn:microsoft.com/office/officeart/2005/8/layout/bList2"/>
    <dgm:cxn modelId="{6DE73047-850F-4CC4-83EB-F334C35AC1FA}" type="presOf" srcId="{4EA3A646-EDB8-438A-8ED0-A2FC1779D08F}" destId="{F1BF38F3-6AB5-45A3-9FCD-49E2FFC699BA}" srcOrd="1" destOrd="0" presId="urn:microsoft.com/office/officeart/2005/8/layout/bList2"/>
    <dgm:cxn modelId="{F44BB04E-29EE-4867-8032-49A4F3EE9838}" srcId="{4EA3A646-EDB8-438A-8ED0-A2FC1779D08F}" destId="{5F4B1FA1-7C7E-4121-B8A1-4175CC1B4CD2}" srcOrd="1" destOrd="0" parTransId="{C3FE9BD6-BF6B-436C-8CC5-E2F078FAB6B8}" sibTransId="{F903BD43-5C7B-4684-BA2A-E5608C54A954}"/>
    <dgm:cxn modelId="{69EA4C61-7902-4360-BBC1-2EFC53C711A5}" type="presOf" srcId="{B087E7F0-B882-4A6F-BA0D-3E4C191E854C}" destId="{7B9FBE34-1DBA-4EC3-9DB8-30D679E8D44C}" srcOrd="0" destOrd="0" presId="urn:microsoft.com/office/officeart/2005/8/layout/bList2"/>
    <dgm:cxn modelId="{35874DD9-6E8F-45E2-854A-02D108E95606}" type="presOf" srcId="{58CDB934-87E9-40E7-982D-21629B71E92B}" destId="{89551A6D-DD66-4A79-A3DB-2CB390ADA25C}" srcOrd="0" destOrd="0" presId="urn:microsoft.com/office/officeart/2005/8/layout/bList2"/>
    <dgm:cxn modelId="{F9F8207F-86F9-4BFA-AD11-CBB6628E4B85}" type="presOf" srcId="{7E6EED8B-0B12-40BD-A9EC-1C4A252169B8}" destId="{39C5F7BC-2D72-48D8-9822-A39DF147C5E9}" srcOrd="0" destOrd="0" presId="urn:microsoft.com/office/officeart/2005/8/layout/bList2"/>
    <dgm:cxn modelId="{58824EB4-9A9F-4CD0-B1BB-62C019277B7E}" srcId="{E799D00F-C07F-42A4-8D30-A3D5975FCA0B}" destId="{4EA3A646-EDB8-438A-8ED0-A2FC1779D08F}" srcOrd="0" destOrd="0" parTransId="{549ABE5B-EFE7-4C3E-8281-5D2ACD42B2DE}" sibTransId="{7E6EED8B-0B12-40BD-A9EC-1C4A252169B8}"/>
    <dgm:cxn modelId="{1763975B-01A7-4FEF-931A-8D9546909A11}" srcId="{FD51AF06-29FB-4CFD-9F08-C2F4CC2356FA}" destId="{6059B88F-2BEB-410A-B63E-8EE6B9486FF4}" srcOrd="1" destOrd="0" parTransId="{113440D0-147D-48B1-B475-62F414CF0345}" sibTransId="{A28F2BA5-6791-4099-8C73-BC5E5D4DA64E}"/>
    <dgm:cxn modelId="{958E8A86-3B2B-41E4-A686-C4CADE5BE8E2}" type="presOf" srcId="{B4C91AAC-3119-4E5E-83ED-DB6D50553C46}" destId="{868E7532-4612-499E-8556-ED1F9839D471}" srcOrd="0" destOrd="0" presId="urn:microsoft.com/office/officeart/2005/8/layout/bList2"/>
    <dgm:cxn modelId="{80E18D97-5C7B-458E-B13D-EC0FC937A36A}" srcId="{E799D00F-C07F-42A4-8D30-A3D5975FCA0B}" destId="{FD51AF06-29FB-4CFD-9F08-C2F4CC2356FA}" srcOrd="2" destOrd="0" parTransId="{07B404E1-0C3E-46A2-96BB-9714EE6AF65F}" sibTransId="{5A816FD2-3B20-48DF-BDFA-E9E895E7DB44}"/>
    <dgm:cxn modelId="{06F92700-7036-40FD-8441-091D9AF21180}" type="presOf" srcId="{FC37B395-A329-4BFC-93B2-941B57CF1D51}" destId="{C1744F57-E127-490F-9582-08653593DF77}" srcOrd="0" destOrd="0" presId="urn:microsoft.com/office/officeart/2005/8/layout/bList2"/>
    <dgm:cxn modelId="{266EF753-C9CD-4098-AF10-1DE5367A6FC9}" type="presOf" srcId="{49799233-9F31-42D1-94D0-F65A19ECE813}" destId="{B45DDF61-F529-4773-8631-532F130D72F4}" srcOrd="0" destOrd="0" presId="urn:microsoft.com/office/officeart/2005/8/layout/bList2"/>
    <dgm:cxn modelId="{8FFE7470-74B5-46EC-B4E7-AB3C49C52F9C}" type="presOf" srcId="{A29F1386-BB88-4859-8C41-C58B81C198D3}" destId="{C1744F57-E127-490F-9582-08653593DF77}" srcOrd="0" destOrd="1" presId="urn:microsoft.com/office/officeart/2005/8/layout/bList2"/>
    <dgm:cxn modelId="{6B8DA2B8-CFF3-4946-9251-BAE1E5348E82}" type="presOf" srcId="{DFC65741-760A-48C2-BA23-63D957EE252C}" destId="{AFE11517-28F1-423B-B523-42FDFEED8813}" srcOrd="0" destOrd="0" presId="urn:microsoft.com/office/officeart/2005/8/layout/bList2"/>
    <dgm:cxn modelId="{2AB2E6C0-2587-4DDB-9BFE-1DC33431FCED}" type="presOf" srcId="{C00204A5-EEAD-469D-8F2B-536AB723FCDF}" destId="{27EAEE87-55C4-4BD3-A3AC-1D956147A46A}" srcOrd="0" destOrd="0" presId="urn:microsoft.com/office/officeart/2005/8/layout/bList2"/>
    <dgm:cxn modelId="{274D6FC4-9D8C-479C-88A5-4916EF117583}" srcId="{E799D00F-C07F-42A4-8D30-A3D5975FCA0B}" destId="{AF109B6C-819E-4F78-A9B2-7C247567E1AE}" srcOrd="1" destOrd="0" parTransId="{37402657-DA32-45C7-93E4-D64D7D03293A}" sibTransId="{FC7A492F-9D75-460E-B7A6-B1B3E25813F9}"/>
    <dgm:cxn modelId="{C62835ED-7CC9-4F7B-AD66-BF2F058E57A2}" srcId="{B4C91AAC-3119-4E5E-83ED-DB6D50553C46}" destId="{FC37B395-A329-4BFC-93B2-941B57CF1D51}" srcOrd="0" destOrd="0" parTransId="{568950DC-2184-41F5-AFC1-7EAC76588664}" sibTransId="{69E66D7E-5721-43AE-AD53-B2373C646A81}"/>
    <dgm:cxn modelId="{BA5A0DA7-6953-42E9-AAEE-F60F1F38E32D}" type="presOf" srcId="{6059B88F-2BEB-410A-B63E-8EE6B9486FF4}" destId="{1DC8F129-67DD-4E51-A9DC-678DA47065A9}" srcOrd="0" destOrd="1" presId="urn:microsoft.com/office/officeart/2005/8/layout/bList2"/>
    <dgm:cxn modelId="{E7C86CFA-12DC-406F-BF44-FBB7021A8E26}" type="presOf" srcId="{AF109B6C-819E-4F78-A9B2-7C247567E1AE}" destId="{4C705C58-8CF4-4B3F-90E1-CE6DCF2AD25A}" srcOrd="1" destOrd="0" presId="urn:microsoft.com/office/officeart/2005/8/layout/bList2"/>
    <dgm:cxn modelId="{E6B343DC-0E56-40EA-B8E4-9C20B533D1ED}" srcId="{E799D00F-C07F-42A4-8D30-A3D5975FCA0B}" destId="{49799233-9F31-42D1-94D0-F65A19ECE813}" srcOrd="4" destOrd="0" parTransId="{5A691BFD-09DD-4869-B152-FA6B461234B0}" sibTransId="{2D6E149C-8D9E-4CAE-8471-C5584A582E61}"/>
    <dgm:cxn modelId="{304C4F1B-2CFC-4274-B7A2-C15598C8F995}" type="presOf" srcId="{4EA3A646-EDB8-438A-8ED0-A2FC1779D08F}" destId="{4FE88827-6A1D-4118-B188-FC0DF765FC34}" srcOrd="0" destOrd="0" presId="urn:microsoft.com/office/officeart/2005/8/layout/bList2"/>
    <dgm:cxn modelId="{7DD6D77B-155A-4542-9CE4-810F3DBF0D38}" type="presOf" srcId="{FC7A492F-9D75-460E-B7A6-B1B3E25813F9}" destId="{6826E0CA-EBFD-497A-899F-E102E695F74B}" srcOrd="0" destOrd="0" presId="urn:microsoft.com/office/officeart/2005/8/layout/bList2"/>
    <dgm:cxn modelId="{D7D62C1D-1507-443B-8ED3-84CE93E87915}" srcId="{49799233-9F31-42D1-94D0-F65A19ECE813}" destId="{58CDB934-87E9-40E7-982D-21629B71E92B}" srcOrd="0" destOrd="0" parTransId="{9A89DD8A-6F63-48EF-B041-AE68B1AD4B75}" sibTransId="{90331FF2-A98C-4991-9983-B23F470618CB}"/>
    <dgm:cxn modelId="{1B88E5A5-089E-4F9A-AB61-466A49747BEF}" type="presParOf" srcId="{AB4931D1-510C-48D2-B965-015C2E0B26E8}" destId="{6B8ED42D-083E-46BD-BC87-795555932C0B}" srcOrd="0" destOrd="0" presId="urn:microsoft.com/office/officeart/2005/8/layout/bList2"/>
    <dgm:cxn modelId="{C03C30DB-7867-4D57-83C0-926E7A2D3FE2}" type="presParOf" srcId="{6B8ED42D-083E-46BD-BC87-795555932C0B}" destId="{AFE11517-28F1-423B-B523-42FDFEED8813}" srcOrd="0" destOrd="0" presId="urn:microsoft.com/office/officeart/2005/8/layout/bList2"/>
    <dgm:cxn modelId="{AF9AF8D9-524B-4E79-8167-67C7B676C6A4}" type="presParOf" srcId="{6B8ED42D-083E-46BD-BC87-795555932C0B}" destId="{4FE88827-6A1D-4118-B188-FC0DF765FC34}" srcOrd="1" destOrd="0" presId="urn:microsoft.com/office/officeart/2005/8/layout/bList2"/>
    <dgm:cxn modelId="{F26142F1-B600-494D-9E0C-C91C7A944B9B}" type="presParOf" srcId="{6B8ED42D-083E-46BD-BC87-795555932C0B}" destId="{F1BF38F3-6AB5-45A3-9FCD-49E2FFC699BA}" srcOrd="2" destOrd="0" presId="urn:microsoft.com/office/officeart/2005/8/layout/bList2"/>
    <dgm:cxn modelId="{6DDE01F7-21D8-4BB8-8B4C-CBA2EF46CA13}" type="presParOf" srcId="{6B8ED42D-083E-46BD-BC87-795555932C0B}" destId="{F6CFA40F-D29A-4CA2-8033-D2E0BE76734A}" srcOrd="3" destOrd="0" presId="urn:microsoft.com/office/officeart/2005/8/layout/bList2"/>
    <dgm:cxn modelId="{142C3139-914A-4DDE-B410-5FDE4D5039F6}" type="presParOf" srcId="{AB4931D1-510C-48D2-B965-015C2E0B26E8}" destId="{39C5F7BC-2D72-48D8-9822-A39DF147C5E9}" srcOrd="1" destOrd="0" presId="urn:microsoft.com/office/officeart/2005/8/layout/bList2"/>
    <dgm:cxn modelId="{10CDB53B-BC9E-4519-BF84-5483E34519D3}" type="presParOf" srcId="{AB4931D1-510C-48D2-B965-015C2E0B26E8}" destId="{866395E8-1F5B-487F-85D2-EE95A9620F55}" srcOrd="2" destOrd="0" presId="urn:microsoft.com/office/officeart/2005/8/layout/bList2"/>
    <dgm:cxn modelId="{529DEB10-B913-4D9C-8ABF-A8152F09AFC5}" type="presParOf" srcId="{866395E8-1F5B-487F-85D2-EE95A9620F55}" destId="{27EAEE87-55C4-4BD3-A3AC-1D956147A46A}" srcOrd="0" destOrd="0" presId="urn:microsoft.com/office/officeart/2005/8/layout/bList2"/>
    <dgm:cxn modelId="{32BF30BE-4B83-48D5-9DD6-DBD51CECCB9E}" type="presParOf" srcId="{866395E8-1F5B-487F-85D2-EE95A9620F55}" destId="{FB86E7A3-CA49-454E-A549-40F2F3ECBFC8}" srcOrd="1" destOrd="0" presId="urn:microsoft.com/office/officeart/2005/8/layout/bList2"/>
    <dgm:cxn modelId="{B0DACCE7-3418-4566-AB7D-E1C7AD669913}" type="presParOf" srcId="{866395E8-1F5B-487F-85D2-EE95A9620F55}" destId="{4C705C58-8CF4-4B3F-90E1-CE6DCF2AD25A}" srcOrd="2" destOrd="0" presId="urn:microsoft.com/office/officeart/2005/8/layout/bList2"/>
    <dgm:cxn modelId="{A2CD4849-0267-4B8A-ADA6-71961EB61369}" type="presParOf" srcId="{866395E8-1F5B-487F-85D2-EE95A9620F55}" destId="{345620A8-139C-4DA1-A552-8F7197298F4A}" srcOrd="3" destOrd="0" presId="urn:microsoft.com/office/officeart/2005/8/layout/bList2"/>
    <dgm:cxn modelId="{1B05C9EE-DDE9-4731-8C65-9A35EC3014AD}" type="presParOf" srcId="{AB4931D1-510C-48D2-B965-015C2E0B26E8}" destId="{6826E0CA-EBFD-497A-899F-E102E695F74B}" srcOrd="3" destOrd="0" presId="urn:microsoft.com/office/officeart/2005/8/layout/bList2"/>
    <dgm:cxn modelId="{FE467B33-C199-4737-A0A1-5A32CF176898}" type="presParOf" srcId="{AB4931D1-510C-48D2-B965-015C2E0B26E8}" destId="{0DA20912-F1F1-45F4-BBF1-5D5A78C2F81E}" srcOrd="4" destOrd="0" presId="urn:microsoft.com/office/officeart/2005/8/layout/bList2"/>
    <dgm:cxn modelId="{7830AB13-209D-498E-8545-317DB2E83902}" type="presParOf" srcId="{0DA20912-F1F1-45F4-BBF1-5D5A78C2F81E}" destId="{1DC8F129-67DD-4E51-A9DC-678DA47065A9}" srcOrd="0" destOrd="0" presId="urn:microsoft.com/office/officeart/2005/8/layout/bList2"/>
    <dgm:cxn modelId="{9603D583-4BCB-49C0-BBC8-B4EBDB6C42DE}" type="presParOf" srcId="{0DA20912-F1F1-45F4-BBF1-5D5A78C2F81E}" destId="{91A14B7E-9979-43D7-BDCD-6FA98B629E93}" srcOrd="1" destOrd="0" presId="urn:microsoft.com/office/officeart/2005/8/layout/bList2"/>
    <dgm:cxn modelId="{15504D51-7DE0-4CE0-9768-59DA53F0C9CF}" type="presParOf" srcId="{0DA20912-F1F1-45F4-BBF1-5D5A78C2F81E}" destId="{1E122D72-62DC-4195-9672-9647557AC0E8}" srcOrd="2" destOrd="0" presId="urn:microsoft.com/office/officeart/2005/8/layout/bList2"/>
    <dgm:cxn modelId="{2127DB2E-6543-455A-A464-9E1E440665C5}" type="presParOf" srcId="{0DA20912-F1F1-45F4-BBF1-5D5A78C2F81E}" destId="{2107AA6A-2C77-408C-A93D-56A1FB0930E6}" srcOrd="3" destOrd="0" presId="urn:microsoft.com/office/officeart/2005/8/layout/bList2"/>
    <dgm:cxn modelId="{97465E63-BE81-400B-9E5F-23888A0B65C9}" type="presParOf" srcId="{AB4931D1-510C-48D2-B965-015C2E0B26E8}" destId="{9C2F3F84-D347-49BA-8342-7037283C2BBF}" srcOrd="5" destOrd="0" presId="urn:microsoft.com/office/officeart/2005/8/layout/bList2"/>
    <dgm:cxn modelId="{52D19BD9-C053-427D-83F2-6B8E9B52180D}" type="presParOf" srcId="{AB4931D1-510C-48D2-B965-015C2E0B26E8}" destId="{8B9FE704-FE7C-4924-979C-BAFD9333D2E6}" srcOrd="6" destOrd="0" presId="urn:microsoft.com/office/officeart/2005/8/layout/bList2"/>
    <dgm:cxn modelId="{776540CC-17B5-4162-812F-D79DB4ABEBBC}" type="presParOf" srcId="{8B9FE704-FE7C-4924-979C-BAFD9333D2E6}" destId="{C1744F57-E127-490F-9582-08653593DF77}" srcOrd="0" destOrd="0" presId="urn:microsoft.com/office/officeart/2005/8/layout/bList2"/>
    <dgm:cxn modelId="{A6DC8FA5-86D5-4E02-A41E-0050906C47FE}" type="presParOf" srcId="{8B9FE704-FE7C-4924-979C-BAFD9333D2E6}" destId="{868E7532-4612-499E-8556-ED1F9839D471}" srcOrd="1" destOrd="0" presId="urn:microsoft.com/office/officeart/2005/8/layout/bList2"/>
    <dgm:cxn modelId="{B05CA706-79A3-4671-B722-5418715332D2}" type="presParOf" srcId="{8B9FE704-FE7C-4924-979C-BAFD9333D2E6}" destId="{16BD3D03-0C2B-4DF7-B026-2DE9F5086EE2}" srcOrd="2" destOrd="0" presId="urn:microsoft.com/office/officeart/2005/8/layout/bList2"/>
    <dgm:cxn modelId="{EF238B99-B487-46E0-9A40-9DF7EAC3515B}" type="presParOf" srcId="{8B9FE704-FE7C-4924-979C-BAFD9333D2E6}" destId="{ED09DC7B-3DD7-45DB-B3EF-39C5CAAB0A2F}" srcOrd="3" destOrd="0" presId="urn:microsoft.com/office/officeart/2005/8/layout/bList2"/>
    <dgm:cxn modelId="{C4FADFB6-96F5-4561-9C0C-6AEDAC5D441E}" type="presParOf" srcId="{AB4931D1-510C-48D2-B965-015C2E0B26E8}" destId="{7B9FBE34-1DBA-4EC3-9DB8-30D679E8D44C}" srcOrd="7" destOrd="0" presId="urn:microsoft.com/office/officeart/2005/8/layout/bList2"/>
    <dgm:cxn modelId="{E7A38AD0-B647-43B1-B0CA-E7C216621D68}" type="presParOf" srcId="{AB4931D1-510C-48D2-B965-015C2E0B26E8}" destId="{1C552B19-882F-4999-A3FA-DEA0CBCB5C45}" srcOrd="8" destOrd="0" presId="urn:microsoft.com/office/officeart/2005/8/layout/bList2"/>
    <dgm:cxn modelId="{F80DF047-B764-4EA4-9B44-293E6616EE46}" type="presParOf" srcId="{1C552B19-882F-4999-A3FA-DEA0CBCB5C45}" destId="{89551A6D-DD66-4A79-A3DB-2CB390ADA25C}" srcOrd="0" destOrd="0" presId="urn:microsoft.com/office/officeart/2005/8/layout/bList2"/>
    <dgm:cxn modelId="{1B16F798-362D-4465-BF4A-21D4F1C04893}" type="presParOf" srcId="{1C552B19-882F-4999-A3FA-DEA0CBCB5C45}" destId="{B45DDF61-F529-4773-8631-532F130D72F4}" srcOrd="1" destOrd="0" presId="urn:microsoft.com/office/officeart/2005/8/layout/bList2"/>
    <dgm:cxn modelId="{F5C4DABD-F5B7-417A-8E6D-A6A22B0AFA99}" type="presParOf" srcId="{1C552B19-882F-4999-A3FA-DEA0CBCB5C45}" destId="{AFF9602E-D491-49CC-ACE2-51D954894309}" srcOrd="2" destOrd="0" presId="urn:microsoft.com/office/officeart/2005/8/layout/bList2"/>
    <dgm:cxn modelId="{F543B385-2FCF-49FA-BB6A-5E2DF50F7133}" type="presParOf" srcId="{1C552B19-882F-4999-A3FA-DEA0CBCB5C45}" destId="{A839FC53-BF74-4250-8F56-A873B74A50A8}" srcOrd="3" destOrd="0" presId="urn:microsoft.com/office/officeart/2005/8/layout/b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F3EE8C23-4714-4131-BA2F-2A9544D67B5E}"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s-CO"/>
        </a:p>
      </dgm:t>
    </dgm:pt>
    <dgm:pt modelId="{AF8428B7-4457-4D9B-8D80-51A3099B0A71}">
      <dgm:prSet phldrT="[Texto]" custT="1"/>
      <dgm:spPr/>
      <dgm:t>
        <a:bodyPr/>
        <a:lstStyle/>
        <a:p>
          <a:pPr algn="ctr"/>
          <a:endParaRPr lang="es-CO" sz="1400" b="1" dirty="0" smtClean="0"/>
        </a:p>
        <a:p>
          <a:pPr algn="ctr"/>
          <a:endParaRPr lang="es-CO" sz="1400" b="1" dirty="0" smtClean="0"/>
        </a:p>
        <a:p>
          <a:pPr algn="ctr"/>
          <a:r>
            <a:rPr lang="es-CO" sz="2000" b="1" dirty="0" smtClean="0"/>
            <a:t>ARTÍCULO 19</a:t>
          </a:r>
          <a:r>
            <a:rPr lang="es-CO" sz="2000" dirty="0" smtClean="0"/>
            <a:t>. </a:t>
          </a:r>
        </a:p>
        <a:p>
          <a:pPr algn="ctr"/>
          <a:endParaRPr lang="es-CO" sz="2000" dirty="0" smtClean="0"/>
        </a:p>
        <a:p>
          <a:pPr algn="ctr"/>
          <a:r>
            <a:rPr lang="es-CO" sz="2000" dirty="0" smtClean="0"/>
            <a:t>Las funciones del Director de Escuela son: </a:t>
          </a:r>
          <a:endParaRPr lang="es-CO" sz="2000" dirty="0"/>
        </a:p>
      </dgm:t>
    </dgm:pt>
    <dgm:pt modelId="{5B868AC8-E14F-4626-9053-8284FFFE29E8}" type="parTrans" cxnId="{03FC9E33-2B3A-4DE6-8C19-406D5D655546}">
      <dgm:prSet/>
      <dgm:spPr/>
      <dgm:t>
        <a:bodyPr/>
        <a:lstStyle/>
        <a:p>
          <a:endParaRPr lang="es-CO" sz="1400"/>
        </a:p>
      </dgm:t>
    </dgm:pt>
    <dgm:pt modelId="{E58F3F27-6988-4A5C-944E-219641A924E1}" type="sibTrans" cxnId="{03FC9E33-2B3A-4DE6-8C19-406D5D655546}">
      <dgm:prSet/>
      <dgm:spPr/>
      <dgm:t>
        <a:bodyPr/>
        <a:lstStyle/>
        <a:p>
          <a:endParaRPr lang="es-CO" sz="1400"/>
        </a:p>
      </dgm:t>
    </dgm:pt>
    <dgm:pt modelId="{1FF7601F-C7E7-44C6-8D13-2001FD5EBEDD}">
      <dgm:prSet phldrT="[Texto]" custT="1"/>
      <dgm:spPr/>
      <dgm:t>
        <a:bodyPr/>
        <a:lstStyle/>
        <a:p>
          <a:r>
            <a:rPr lang="es-CO" sz="1400" dirty="0" smtClean="0"/>
            <a:t>j) Elaborar, con el claustro de profesores de la escuela los planes de acción, en concordancia con el plan de desarrollo, para su análisis, estudio y posterior aprobación por el Consejo de Facultad.</a:t>
          </a:r>
          <a:endParaRPr lang="es-CO" sz="1400" dirty="0"/>
        </a:p>
      </dgm:t>
    </dgm:pt>
    <dgm:pt modelId="{5F65EC1B-BA34-44A3-888D-086B27A92FE1}" type="parTrans" cxnId="{A92761DF-5EEB-496F-B1EE-C9E91B127FAE}">
      <dgm:prSet/>
      <dgm:spPr/>
      <dgm:t>
        <a:bodyPr/>
        <a:lstStyle/>
        <a:p>
          <a:endParaRPr lang="es-CO" sz="1400"/>
        </a:p>
      </dgm:t>
    </dgm:pt>
    <dgm:pt modelId="{BCDE47C3-BA0A-4401-8CC4-5611E8613A75}" type="sibTrans" cxnId="{A92761DF-5EEB-496F-B1EE-C9E91B127FAE}">
      <dgm:prSet/>
      <dgm:spPr/>
      <dgm:t>
        <a:bodyPr/>
        <a:lstStyle/>
        <a:p>
          <a:endParaRPr lang="es-CO" sz="1400"/>
        </a:p>
      </dgm:t>
    </dgm:pt>
    <dgm:pt modelId="{D8127BA9-C011-44AF-A7D7-2DD177BAF23D}">
      <dgm:prSet custT="1"/>
      <dgm:spPr/>
      <dgm:t>
        <a:bodyPr/>
        <a:lstStyle/>
        <a:p>
          <a:r>
            <a:rPr lang="es-CO" sz="1400" dirty="0" smtClean="0"/>
            <a:t>k) Dirigir, organizar y controlar los planes y programas que se establezcan para los laboratorios y centros de apoyo adscritos a la escuela.</a:t>
          </a:r>
        </a:p>
      </dgm:t>
    </dgm:pt>
    <dgm:pt modelId="{348361B0-C06D-42E5-97CC-81D21C7426D5}" type="parTrans" cxnId="{16E5167D-22A0-4301-B7A4-D87129AC02B4}">
      <dgm:prSet/>
      <dgm:spPr/>
      <dgm:t>
        <a:bodyPr/>
        <a:lstStyle/>
        <a:p>
          <a:endParaRPr lang="es-CO"/>
        </a:p>
      </dgm:t>
    </dgm:pt>
    <dgm:pt modelId="{3B0968D4-0A5B-474C-B0E3-5F1855267015}" type="sibTrans" cxnId="{16E5167D-22A0-4301-B7A4-D87129AC02B4}">
      <dgm:prSet/>
      <dgm:spPr/>
      <dgm:t>
        <a:bodyPr/>
        <a:lstStyle/>
        <a:p>
          <a:endParaRPr lang="es-CO"/>
        </a:p>
      </dgm:t>
    </dgm:pt>
    <dgm:pt modelId="{86CB890B-5B00-49E8-B087-E6FD3228340B}">
      <dgm:prSet custT="1"/>
      <dgm:spPr/>
      <dgm:t>
        <a:bodyPr/>
        <a:lstStyle/>
        <a:p>
          <a:r>
            <a:rPr lang="es-CO" sz="1400" dirty="0" smtClean="0"/>
            <a:t>l) Participar en las actividades de autoevaluación institucional.</a:t>
          </a:r>
        </a:p>
      </dgm:t>
    </dgm:pt>
    <dgm:pt modelId="{AB57B2E5-8D95-446D-AC09-7929FBFC606C}" type="parTrans" cxnId="{443894EB-C649-429C-B561-50ED81BF069A}">
      <dgm:prSet/>
      <dgm:spPr/>
      <dgm:t>
        <a:bodyPr/>
        <a:lstStyle/>
        <a:p>
          <a:endParaRPr lang="es-CO"/>
        </a:p>
      </dgm:t>
    </dgm:pt>
    <dgm:pt modelId="{B3121114-7B87-464B-BDA9-3B472A1AD8AB}" type="sibTrans" cxnId="{443894EB-C649-429C-B561-50ED81BF069A}">
      <dgm:prSet/>
      <dgm:spPr/>
      <dgm:t>
        <a:bodyPr/>
        <a:lstStyle/>
        <a:p>
          <a:endParaRPr lang="es-CO"/>
        </a:p>
      </dgm:t>
    </dgm:pt>
    <dgm:pt modelId="{67278212-9289-44BF-9BF6-5FA6E433ED1B}">
      <dgm:prSet custT="1"/>
      <dgm:spPr/>
      <dgm:t>
        <a:bodyPr/>
        <a:lstStyle/>
        <a:p>
          <a:r>
            <a:rPr lang="es-CO" sz="1400" dirty="0" smtClean="0"/>
            <a:t>m) Presentar ante el Consejo de Facultad, el plan de trabajo por período académico, de cada uno de los profesores adscritos a la escuela.</a:t>
          </a:r>
        </a:p>
      </dgm:t>
    </dgm:pt>
    <dgm:pt modelId="{C1572BE3-88FD-4D28-AA27-EFDF366EF8A5}" type="parTrans" cxnId="{803D5B92-8CEC-4030-91D9-65A58000F13F}">
      <dgm:prSet/>
      <dgm:spPr/>
      <dgm:t>
        <a:bodyPr/>
        <a:lstStyle/>
        <a:p>
          <a:endParaRPr lang="es-CO"/>
        </a:p>
      </dgm:t>
    </dgm:pt>
    <dgm:pt modelId="{1315E184-C372-4DD2-BCA6-0787ECA9D8B9}" type="sibTrans" cxnId="{803D5B92-8CEC-4030-91D9-65A58000F13F}">
      <dgm:prSet/>
      <dgm:spPr/>
      <dgm:t>
        <a:bodyPr/>
        <a:lstStyle/>
        <a:p>
          <a:endParaRPr lang="es-CO"/>
        </a:p>
      </dgm:t>
    </dgm:pt>
    <dgm:pt modelId="{B671017B-F989-4EB2-8483-C3CC931A0DD9}">
      <dgm:prSet custT="1"/>
      <dgm:spPr/>
      <dgm:t>
        <a:bodyPr/>
        <a:lstStyle/>
        <a:p>
          <a:r>
            <a:rPr lang="es-CO" sz="1400" dirty="0" smtClean="0"/>
            <a:t>n) Evaluar el desarrollo de las actividades académicas de la escuela.</a:t>
          </a:r>
        </a:p>
      </dgm:t>
    </dgm:pt>
    <dgm:pt modelId="{F3E5F4E1-8C84-4128-9DAB-922F310A697A}" type="parTrans" cxnId="{171A005C-5055-4FAF-A7A2-3E688C228EB7}">
      <dgm:prSet/>
      <dgm:spPr/>
      <dgm:t>
        <a:bodyPr/>
        <a:lstStyle/>
        <a:p>
          <a:endParaRPr lang="es-CO"/>
        </a:p>
      </dgm:t>
    </dgm:pt>
    <dgm:pt modelId="{5745E842-36ED-4D38-A4BE-50A0962620B7}" type="sibTrans" cxnId="{171A005C-5055-4FAF-A7A2-3E688C228EB7}">
      <dgm:prSet/>
      <dgm:spPr/>
      <dgm:t>
        <a:bodyPr/>
        <a:lstStyle/>
        <a:p>
          <a:endParaRPr lang="es-CO"/>
        </a:p>
      </dgm:t>
    </dgm:pt>
    <dgm:pt modelId="{C435317B-6588-43E2-9CEC-F02F79B80095}">
      <dgm:prSet custT="1"/>
      <dgm:spPr/>
      <dgm:t>
        <a:bodyPr/>
        <a:lstStyle/>
        <a:p>
          <a:r>
            <a:rPr lang="es-CO" sz="1400" dirty="0" smtClean="0"/>
            <a:t>o) Rendir informe semestral al Consejo de Facultad sobre la marcha de la Escuela.</a:t>
          </a:r>
        </a:p>
      </dgm:t>
    </dgm:pt>
    <dgm:pt modelId="{AB451975-3D6A-4E6A-A707-CDDAC92BC4BA}" type="parTrans" cxnId="{FEE5DB93-7902-483C-A25F-83FCB02234E9}">
      <dgm:prSet/>
      <dgm:spPr/>
      <dgm:t>
        <a:bodyPr/>
        <a:lstStyle/>
        <a:p>
          <a:endParaRPr lang="es-CO"/>
        </a:p>
      </dgm:t>
    </dgm:pt>
    <dgm:pt modelId="{47A8A4F7-4FCB-47D6-8014-8BEC9F542E60}" type="sibTrans" cxnId="{FEE5DB93-7902-483C-A25F-83FCB02234E9}">
      <dgm:prSet/>
      <dgm:spPr/>
      <dgm:t>
        <a:bodyPr/>
        <a:lstStyle/>
        <a:p>
          <a:endParaRPr lang="es-CO"/>
        </a:p>
      </dgm:t>
    </dgm:pt>
    <dgm:pt modelId="{F26DD34B-AE28-4F13-9D94-B27301670501}">
      <dgm:prSet custT="1"/>
      <dgm:spPr/>
      <dgm:t>
        <a:bodyPr/>
        <a:lstStyle/>
        <a:p>
          <a:r>
            <a:rPr lang="es-CO" sz="1400" dirty="0" smtClean="0"/>
            <a:t>p) Las demás que asigne la dirección de la Universidad, acordes con la naturaleza de la dependencia.</a:t>
          </a:r>
        </a:p>
      </dgm:t>
    </dgm:pt>
    <dgm:pt modelId="{39750F3D-9EB0-418C-B11D-C1686BDC5240}" type="parTrans" cxnId="{ECE2D094-2CDA-410E-9E39-0CDBD761F83F}">
      <dgm:prSet/>
      <dgm:spPr/>
      <dgm:t>
        <a:bodyPr/>
        <a:lstStyle/>
        <a:p>
          <a:endParaRPr lang="es-CO"/>
        </a:p>
      </dgm:t>
    </dgm:pt>
    <dgm:pt modelId="{D5F24FD4-69A3-4225-A05F-1B5E8782BB36}" type="sibTrans" cxnId="{ECE2D094-2CDA-410E-9E39-0CDBD761F83F}">
      <dgm:prSet/>
      <dgm:spPr/>
      <dgm:t>
        <a:bodyPr/>
        <a:lstStyle/>
        <a:p>
          <a:endParaRPr lang="es-CO"/>
        </a:p>
      </dgm:t>
    </dgm:pt>
    <dgm:pt modelId="{66B65BBA-3863-4D34-9366-FF7EF1AFE990}" type="pres">
      <dgm:prSet presAssocID="{F3EE8C23-4714-4131-BA2F-2A9544D67B5E}" presName="vert0" presStyleCnt="0">
        <dgm:presLayoutVars>
          <dgm:dir/>
          <dgm:animOne val="branch"/>
          <dgm:animLvl val="lvl"/>
        </dgm:presLayoutVars>
      </dgm:prSet>
      <dgm:spPr/>
      <dgm:t>
        <a:bodyPr/>
        <a:lstStyle/>
        <a:p>
          <a:endParaRPr lang="es-CO"/>
        </a:p>
      </dgm:t>
    </dgm:pt>
    <dgm:pt modelId="{358438DE-52BB-4726-A3F7-07197A1C680D}" type="pres">
      <dgm:prSet presAssocID="{AF8428B7-4457-4D9B-8D80-51A3099B0A71}" presName="thickLine" presStyleLbl="alignNode1" presStyleIdx="0" presStyleCnt="1"/>
      <dgm:spPr/>
    </dgm:pt>
    <dgm:pt modelId="{AE823C7B-DAEE-4AD5-A4BB-1A1F1D0B5D1E}" type="pres">
      <dgm:prSet presAssocID="{AF8428B7-4457-4D9B-8D80-51A3099B0A71}" presName="horz1" presStyleCnt="0"/>
      <dgm:spPr/>
    </dgm:pt>
    <dgm:pt modelId="{FE19B506-2F5E-4A78-B108-C3C5097A671C}" type="pres">
      <dgm:prSet presAssocID="{AF8428B7-4457-4D9B-8D80-51A3099B0A71}" presName="tx1" presStyleLbl="revTx" presStyleIdx="0" presStyleCnt="8"/>
      <dgm:spPr/>
      <dgm:t>
        <a:bodyPr/>
        <a:lstStyle/>
        <a:p>
          <a:endParaRPr lang="es-CO"/>
        </a:p>
      </dgm:t>
    </dgm:pt>
    <dgm:pt modelId="{7A987C20-ECC8-4CED-87BF-4189F1294379}" type="pres">
      <dgm:prSet presAssocID="{AF8428B7-4457-4D9B-8D80-51A3099B0A71}" presName="vert1" presStyleCnt="0"/>
      <dgm:spPr/>
    </dgm:pt>
    <dgm:pt modelId="{CFE522E1-198A-48D2-B0EF-A262BD72E34F}" type="pres">
      <dgm:prSet presAssocID="{1FF7601F-C7E7-44C6-8D13-2001FD5EBEDD}" presName="vertSpace2a" presStyleCnt="0"/>
      <dgm:spPr/>
    </dgm:pt>
    <dgm:pt modelId="{8DEE3AE3-7F4B-494F-B5F6-20AF50C5F84A}" type="pres">
      <dgm:prSet presAssocID="{1FF7601F-C7E7-44C6-8D13-2001FD5EBEDD}" presName="horz2" presStyleCnt="0"/>
      <dgm:spPr/>
    </dgm:pt>
    <dgm:pt modelId="{ECA35C24-04E0-496F-9273-0A2A81AACEC0}" type="pres">
      <dgm:prSet presAssocID="{1FF7601F-C7E7-44C6-8D13-2001FD5EBEDD}" presName="horzSpace2" presStyleCnt="0"/>
      <dgm:spPr/>
    </dgm:pt>
    <dgm:pt modelId="{445CD33E-51BC-451B-8572-49C7EF7D57CA}" type="pres">
      <dgm:prSet presAssocID="{1FF7601F-C7E7-44C6-8D13-2001FD5EBEDD}" presName="tx2" presStyleLbl="revTx" presStyleIdx="1" presStyleCnt="8" custScaleX="103989"/>
      <dgm:spPr/>
      <dgm:t>
        <a:bodyPr/>
        <a:lstStyle/>
        <a:p>
          <a:endParaRPr lang="es-CO"/>
        </a:p>
      </dgm:t>
    </dgm:pt>
    <dgm:pt modelId="{769F30B8-F130-497E-BB82-685FB9819CBE}" type="pres">
      <dgm:prSet presAssocID="{1FF7601F-C7E7-44C6-8D13-2001FD5EBEDD}" presName="vert2" presStyleCnt="0"/>
      <dgm:spPr/>
    </dgm:pt>
    <dgm:pt modelId="{E8FB2DB5-8341-4FED-87FD-A88CE2278E52}" type="pres">
      <dgm:prSet presAssocID="{1FF7601F-C7E7-44C6-8D13-2001FD5EBEDD}" presName="thinLine2b" presStyleLbl="callout" presStyleIdx="0" presStyleCnt="7"/>
      <dgm:spPr/>
    </dgm:pt>
    <dgm:pt modelId="{25CA6C9A-3AF3-4777-AA71-7142B4C9E8D2}" type="pres">
      <dgm:prSet presAssocID="{1FF7601F-C7E7-44C6-8D13-2001FD5EBEDD}" presName="vertSpace2b" presStyleCnt="0"/>
      <dgm:spPr/>
    </dgm:pt>
    <dgm:pt modelId="{F10A3710-A353-453E-A321-ECC773B26E81}" type="pres">
      <dgm:prSet presAssocID="{D8127BA9-C011-44AF-A7D7-2DD177BAF23D}" presName="horz2" presStyleCnt="0"/>
      <dgm:spPr/>
    </dgm:pt>
    <dgm:pt modelId="{74811F65-600D-408A-9EF1-8AB0DB497064}" type="pres">
      <dgm:prSet presAssocID="{D8127BA9-C011-44AF-A7D7-2DD177BAF23D}" presName="horzSpace2" presStyleCnt="0"/>
      <dgm:spPr/>
    </dgm:pt>
    <dgm:pt modelId="{5D699638-A809-4805-9011-24D572DBD0DD}" type="pres">
      <dgm:prSet presAssocID="{D8127BA9-C011-44AF-A7D7-2DD177BAF23D}" presName="tx2" presStyleLbl="revTx" presStyleIdx="2" presStyleCnt="8" custLinFactNeighborY="13238"/>
      <dgm:spPr/>
      <dgm:t>
        <a:bodyPr/>
        <a:lstStyle/>
        <a:p>
          <a:endParaRPr lang="es-CO"/>
        </a:p>
      </dgm:t>
    </dgm:pt>
    <dgm:pt modelId="{581D8775-8D66-4415-8BBB-CBDE7EDE54CA}" type="pres">
      <dgm:prSet presAssocID="{D8127BA9-C011-44AF-A7D7-2DD177BAF23D}" presName="vert2" presStyleCnt="0"/>
      <dgm:spPr/>
    </dgm:pt>
    <dgm:pt modelId="{FF9C0CE2-F1DF-4B49-A42A-3E7511C6C232}" type="pres">
      <dgm:prSet presAssocID="{D8127BA9-C011-44AF-A7D7-2DD177BAF23D}" presName="thinLine2b" presStyleLbl="callout" presStyleIdx="1" presStyleCnt="7"/>
      <dgm:spPr/>
    </dgm:pt>
    <dgm:pt modelId="{AE111304-2149-46AB-A175-F9F2FB494809}" type="pres">
      <dgm:prSet presAssocID="{D8127BA9-C011-44AF-A7D7-2DD177BAF23D}" presName="vertSpace2b" presStyleCnt="0"/>
      <dgm:spPr/>
    </dgm:pt>
    <dgm:pt modelId="{D3F74B50-70D7-428D-8E54-C280574DA7FC}" type="pres">
      <dgm:prSet presAssocID="{86CB890B-5B00-49E8-B087-E6FD3228340B}" presName="horz2" presStyleCnt="0"/>
      <dgm:spPr/>
    </dgm:pt>
    <dgm:pt modelId="{2C5691D9-FA1F-4E2D-8B41-7B529DEB40C5}" type="pres">
      <dgm:prSet presAssocID="{86CB890B-5B00-49E8-B087-E6FD3228340B}" presName="horzSpace2" presStyleCnt="0"/>
      <dgm:spPr/>
    </dgm:pt>
    <dgm:pt modelId="{FE08AE5A-398F-4717-9844-92DD92F2C352}" type="pres">
      <dgm:prSet presAssocID="{86CB890B-5B00-49E8-B087-E6FD3228340B}" presName="tx2" presStyleLbl="revTx" presStyleIdx="3" presStyleCnt="8" custLinFactNeighborY="25923"/>
      <dgm:spPr/>
      <dgm:t>
        <a:bodyPr/>
        <a:lstStyle/>
        <a:p>
          <a:endParaRPr lang="es-CO"/>
        </a:p>
      </dgm:t>
    </dgm:pt>
    <dgm:pt modelId="{4126120A-51D0-462B-9089-6FF58CE0D139}" type="pres">
      <dgm:prSet presAssocID="{86CB890B-5B00-49E8-B087-E6FD3228340B}" presName="vert2" presStyleCnt="0"/>
      <dgm:spPr/>
    </dgm:pt>
    <dgm:pt modelId="{9238C5BF-2FE5-40C1-9510-42CBEE56E0EE}" type="pres">
      <dgm:prSet presAssocID="{86CB890B-5B00-49E8-B087-E6FD3228340B}" presName="thinLine2b" presStyleLbl="callout" presStyleIdx="2" presStyleCnt="7"/>
      <dgm:spPr/>
    </dgm:pt>
    <dgm:pt modelId="{D659D6FC-4D4C-4B69-9BFF-E245F7F8C0C2}" type="pres">
      <dgm:prSet presAssocID="{86CB890B-5B00-49E8-B087-E6FD3228340B}" presName="vertSpace2b" presStyleCnt="0"/>
      <dgm:spPr/>
    </dgm:pt>
    <dgm:pt modelId="{3C0AD4C3-EEFE-4182-9FFD-E80B859326A3}" type="pres">
      <dgm:prSet presAssocID="{67278212-9289-44BF-9BF6-5FA6E433ED1B}" presName="horz2" presStyleCnt="0"/>
      <dgm:spPr/>
    </dgm:pt>
    <dgm:pt modelId="{FA72E251-FF1D-40C2-881C-0D1A84BC5AFD}" type="pres">
      <dgm:prSet presAssocID="{67278212-9289-44BF-9BF6-5FA6E433ED1B}" presName="horzSpace2" presStyleCnt="0"/>
      <dgm:spPr/>
    </dgm:pt>
    <dgm:pt modelId="{FCD707A8-A36A-4571-B50B-CC5FDA281ED9}" type="pres">
      <dgm:prSet presAssocID="{67278212-9289-44BF-9BF6-5FA6E433ED1B}" presName="tx2" presStyleLbl="revTx" presStyleIdx="4" presStyleCnt="8" custLinFactNeighborY="3302"/>
      <dgm:spPr/>
      <dgm:t>
        <a:bodyPr/>
        <a:lstStyle/>
        <a:p>
          <a:endParaRPr lang="es-CO"/>
        </a:p>
      </dgm:t>
    </dgm:pt>
    <dgm:pt modelId="{C29E3053-FD95-418D-B534-55D9DE6C1AEE}" type="pres">
      <dgm:prSet presAssocID="{67278212-9289-44BF-9BF6-5FA6E433ED1B}" presName="vert2" presStyleCnt="0"/>
      <dgm:spPr/>
    </dgm:pt>
    <dgm:pt modelId="{25775F11-02BA-4203-85B1-6E85460EC63E}" type="pres">
      <dgm:prSet presAssocID="{67278212-9289-44BF-9BF6-5FA6E433ED1B}" presName="thinLine2b" presStyleLbl="callout" presStyleIdx="3" presStyleCnt="7"/>
      <dgm:spPr/>
    </dgm:pt>
    <dgm:pt modelId="{28ABA759-FDA8-43E5-9F99-330EF85C1396}" type="pres">
      <dgm:prSet presAssocID="{67278212-9289-44BF-9BF6-5FA6E433ED1B}" presName="vertSpace2b" presStyleCnt="0"/>
      <dgm:spPr/>
    </dgm:pt>
    <dgm:pt modelId="{9DF75300-A3FD-48E6-BE67-8D3D0AE144A0}" type="pres">
      <dgm:prSet presAssocID="{B671017B-F989-4EB2-8483-C3CC931A0DD9}" presName="horz2" presStyleCnt="0"/>
      <dgm:spPr/>
    </dgm:pt>
    <dgm:pt modelId="{EE49F18B-FFAE-43DF-8022-91D33018706A}" type="pres">
      <dgm:prSet presAssocID="{B671017B-F989-4EB2-8483-C3CC931A0DD9}" presName="horzSpace2" presStyleCnt="0"/>
      <dgm:spPr/>
    </dgm:pt>
    <dgm:pt modelId="{86A0DA8E-DBBB-4CA5-88B4-AF616870D094}" type="pres">
      <dgm:prSet presAssocID="{B671017B-F989-4EB2-8483-C3CC931A0DD9}" presName="tx2" presStyleLbl="revTx" presStyleIdx="5" presStyleCnt="8" custLinFactNeighborY="27754"/>
      <dgm:spPr/>
      <dgm:t>
        <a:bodyPr/>
        <a:lstStyle/>
        <a:p>
          <a:endParaRPr lang="es-CO"/>
        </a:p>
      </dgm:t>
    </dgm:pt>
    <dgm:pt modelId="{6F960BFC-54F2-45FC-BC39-1A61107DB4A4}" type="pres">
      <dgm:prSet presAssocID="{B671017B-F989-4EB2-8483-C3CC931A0DD9}" presName="vert2" presStyleCnt="0"/>
      <dgm:spPr/>
    </dgm:pt>
    <dgm:pt modelId="{31EC40E7-85E1-4A26-AD95-8CC9448394C1}" type="pres">
      <dgm:prSet presAssocID="{B671017B-F989-4EB2-8483-C3CC931A0DD9}" presName="thinLine2b" presStyleLbl="callout" presStyleIdx="4" presStyleCnt="7"/>
      <dgm:spPr/>
    </dgm:pt>
    <dgm:pt modelId="{EA9681C7-BB60-4063-8B52-7EBF6B0D8DD1}" type="pres">
      <dgm:prSet presAssocID="{B671017B-F989-4EB2-8483-C3CC931A0DD9}" presName="vertSpace2b" presStyleCnt="0"/>
      <dgm:spPr/>
    </dgm:pt>
    <dgm:pt modelId="{BBC14495-94BB-4838-A111-88B0476CA2C4}" type="pres">
      <dgm:prSet presAssocID="{C435317B-6588-43E2-9CEC-F02F79B80095}" presName="horz2" presStyleCnt="0"/>
      <dgm:spPr/>
    </dgm:pt>
    <dgm:pt modelId="{A13FBAEE-6614-4AEA-8456-ECB4B47B7115}" type="pres">
      <dgm:prSet presAssocID="{C435317B-6588-43E2-9CEC-F02F79B80095}" presName="horzSpace2" presStyleCnt="0"/>
      <dgm:spPr/>
    </dgm:pt>
    <dgm:pt modelId="{379FD424-FC5F-4D65-A335-15C6A7CD1DE7}" type="pres">
      <dgm:prSet presAssocID="{C435317B-6588-43E2-9CEC-F02F79B80095}" presName="tx2" presStyleLbl="revTx" presStyleIdx="6" presStyleCnt="8" custLinFactNeighborY="16902"/>
      <dgm:spPr/>
      <dgm:t>
        <a:bodyPr/>
        <a:lstStyle/>
        <a:p>
          <a:endParaRPr lang="es-CO"/>
        </a:p>
      </dgm:t>
    </dgm:pt>
    <dgm:pt modelId="{B78E91AB-FCB2-4313-825D-97CD3F3229E2}" type="pres">
      <dgm:prSet presAssocID="{C435317B-6588-43E2-9CEC-F02F79B80095}" presName="vert2" presStyleCnt="0"/>
      <dgm:spPr/>
    </dgm:pt>
    <dgm:pt modelId="{30B17F78-B87D-477A-A74F-5526D383A8B4}" type="pres">
      <dgm:prSet presAssocID="{C435317B-6588-43E2-9CEC-F02F79B80095}" presName="thinLine2b" presStyleLbl="callout" presStyleIdx="5" presStyleCnt="7"/>
      <dgm:spPr/>
    </dgm:pt>
    <dgm:pt modelId="{37340915-A746-4AFE-BA67-F4B941D00F8D}" type="pres">
      <dgm:prSet presAssocID="{C435317B-6588-43E2-9CEC-F02F79B80095}" presName="vertSpace2b" presStyleCnt="0"/>
      <dgm:spPr/>
    </dgm:pt>
    <dgm:pt modelId="{C6875814-97FE-4DB8-8BB8-DA7CF08398EF}" type="pres">
      <dgm:prSet presAssocID="{F26DD34B-AE28-4F13-9D94-B27301670501}" presName="horz2" presStyleCnt="0"/>
      <dgm:spPr/>
    </dgm:pt>
    <dgm:pt modelId="{EF057A22-6B05-4C2C-978D-1FBA8DF18148}" type="pres">
      <dgm:prSet presAssocID="{F26DD34B-AE28-4F13-9D94-B27301670501}" presName="horzSpace2" presStyleCnt="0"/>
      <dgm:spPr/>
    </dgm:pt>
    <dgm:pt modelId="{4F697AFC-264E-4F20-8E6F-5816F79F3AD1}" type="pres">
      <dgm:prSet presAssocID="{F26DD34B-AE28-4F13-9D94-B27301670501}" presName="tx2" presStyleLbl="revTx" presStyleIdx="7" presStyleCnt="8"/>
      <dgm:spPr/>
      <dgm:t>
        <a:bodyPr/>
        <a:lstStyle/>
        <a:p>
          <a:endParaRPr lang="es-CO"/>
        </a:p>
      </dgm:t>
    </dgm:pt>
    <dgm:pt modelId="{6F927955-ABF2-4671-8180-EDA83BF3F091}" type="pres">
      <dgm:prSet presAssocID="{F26DD34B-AE28-4F13-9D94-B27301670501}" presName="vert2" presStyleCnt="0"/>
      <dgm:spPr/>
    </dgm:pt>
    <dgm:pt modelId="{6E667465-35AD-4B23-8E2F-E04F11658B96}" type="pres">
      <dgm:prSet presAssocID="{F26DD34B-AE28-4F13-9D94-B27301670501}" presName="thinLine2b" presStyleLbl="callout" presStyleIdx="6" presStyleCnt="7"/>
      <dgm:spPr/>
    </dgm:pt>
    <dgm:pt modelId="{05244A83-0515-47E5-84CB-61493762F12F}" type="pres">
      <dgm:prSet presAssocID="{F26DD34B-AE28-4F13-9D94-B27301670501}" presName="vertSpace2b" presStyleCnt="0"/>
      <dgm:spPr/>
    </dgm:pt>
  </dgm:ptLst>
  <dgm:cxnLst>
    <dgm:cxn modelId="{1710BA40-B54A-4A1C-8C0A-5F5A1C020F0F}" type="presOf" srcId="{86CB890B-5B00-49E8-B087-E6FD3228340B}" destId="{FE08AE5A-398F-4717-9844-92DD92F2C352}" srcOrd="0" destOrd="0" presId="urn:microsoft.com/office/officeart/2008/layout/LinedList"/>
    <dgm:cxn modelId="{171A005C-5055-4FAF-A7A2-3E688C228EB7}" srcId="{AF8428B7-4457-4D9B-8D80-51A3099B0A71}" destId="{B671017B-F989-4EB2-8483-C3CC931A0DD9}" srcOrd="4" destOrd="0" parTransId="{F3E5F4E1-8C84-4128-9DAB-922F310A697A}" sibTransId="{5745E842-36ED-4D38-A4BE-50A0962620B7}"/>
    <dgm:cxn modelId="{98B75307-144E-4DD8-87D9-05575A78355D}" type="presOf" srcId="{67278212-9289-44BF-9BF6-5FA6E433ED1B}" destId="{FCD707A8-A36A-4571-B50B-CC5FDA281ED9}" srcOrd="0" destOrd="0" presId="urn:microsoft.com/office/officeart/2008/layout/LinedList"/>
    <dgm:cxn modelId="{803D5B92-8CEC-4030-91D9-65A58000F13F}" srcId="{AF8428B7-4457-4D9B-8D80-51A3099B0A71}" destId="{67278212-9289-44BF-9BF6-5FA6E433ED1B}" srcOrd="3" destOrd="0" parTransId="{C1572BE3-88FD-4D28-AA27-EFDF366EF8A5}" sibTransId="{1315E184-C372-4DD2-BCA6-0787ECA9D8B9}"/>
    <dgm:cxn modelId="{4359C761-49AF-45D2-B573-F9E07B6127FC}" type="presOf" srcId="{C435317B-6588-43E2-9CEC-F02F79B80095}" destId="{379FD424-FC5F-4D65-A335-15C6A7CD1DE7}" srcOrd="0" destOrd="0" presId="urn:microsoft.com/office/officeart/2008/layout/LinedList"/>
    <dgm:cxn modelId="{ECE2D094-2CDA-410E-9E39-0CDBD761F83F}" srcId="{AF8428B7-4457-4D9B-8D80-51A3099B0A71}" destId="{F26DD34B-AE28-4F13-9D94-B27301670501}" srcOrd="6" destOrd="0" parTransId="{39750F3D-9EB0-418C-B11D-C1686BDC5240}" sibTransId="{D5F24FD4-69A3-4225-A05F-1B5E8782BB36}"/>
    <dgm:cxn modelId="{8F855F66-0DBC-49F2-9517-FD3526745AA9}" type="presOf" srcId="{D8127BA9-C011-44AF-A7D7-2DD177BAF23D}" destId="{5D699638-A809-4805-9011-24D572DBD0DD}" srcOrd="0" destOrd="0" presId="urn:microsoft.com/office/officeart/2008/layout/LinedList"/>
    <dgm:cxn modelId="{6F78ACB5-0798-4AD8-A63E-6E20A8592041}" type="presOf" srcId="{1FF7601F-C7E7-44C6-8D13-2001FD5EBEDD}" destId="{445CD33E-51BC-451B-8572-49C7EF7D57CA}" srcOrd="0" destOrd="0" presId="urn:microsoft.com/office/officeart/2008/layout/LinedList"/>
    <dgm:cxn modelId="{03FC9E33-2B3A-4DE6-8C19-406D5D655546}" srcId="{F3EE8C23-4714-4131-BA2F-2A9544D67B5E}" destId="{AF8428B7-4457-4D9B-8D80-51A3099B0A71}" srcOrd="0" destOrd="0" parTransId="{5B868AC8-E14F-4626-9053-8284FFFE29E8}" sibTransId="{E58F3F27-6988-4A5C-944E-219641A924E1}"/>
    <dgm:cxn modelId="{5CF00555-59E9-4525-8844-13C018225E09}" type="presOf" srcId="{F3EE8C23-4714-4131-BA2F-2A9544D67B5E}" destId="{66B65BBA-3863-4D34-9366-FF7EF1AFE990}" srcOrd="0" destOrd="0" presId="urn:microsoft.com/office/officeart/2008/layout/LinedList"/>
    <dgm:cxn modelId="{82C934A9-2CE7-441E-B42D-17EAEF19F4C1}" type="presOf" srcId="{AF8428B7-4457-4D9B-8D80-51A3099B0A71}" destId="{FE19B506-2F5E-4A78-B108-C3C5097A671C}" srcOrd="0" destOrd="0" presId="urn:microsoft.com/office/officeart/2008/layout/LinedList"/>
    <dgm:cxn modelId="{A92761DF-5EEB-496F-B1EE-C9E91B127FAE}" srcId="{AF8428B7-4457-4D9B-8D80-51A3099B0A71}" destId="{1FF7601F-C7E7-44C6-8D13-2001FD5EBEDD}" srcOrd="0" destOrd="0" parTransId="{5F65EC1B-BA34-44A3-888D-086B27A92FE1}" sibTransId="{BCDE47C3-BA0A-4401-8CC4-5611E8613A75}"/>
    <dgm:cxn modelId="{65BEA6B7-F67C-4692-B447-9316CE5C6B8E}" type="presOf" srcId="{B671017B-F989-4EB2-8483-C3CC931A0DD9}" destId="{86A0DA8E-DBBB-4CA5-88B4-AF616870D094}" srcOrd="0" destOrd="0" presId="urn:microsoft.com/office/officeart/2008/layout/LinedList"/>
    <dgm:cxn modelId="{16E5167D-22A0-4301-B7A4-D87129AC02B4}" srcId="{AF8428B7-4457-4D9B-8D80-51A3099B0A71}" destId="{D8127BA9-C011-44AF-A7D7-2DD177BAF23D}" srcOrd="1" destOrd="0" parTransId="{348361B0-C06D-42E5-97CC-81D21C7426D5}" sibTransId="{3B0968D4-0A5B-474C-B0E3-5F1855267015}"/>
    <dgm:cxn modelId="{443894EB-C649-429C-B561-50ED81BF069A}" srcId="{AF8428B7-4457-4D9B-8D80-51A3099B0A71}" destId="{86CB890B-5B00-49E8-B087-E6FD3228340B}" srcOrd="2" destOrd="0" parTransId="{AB57B2E5-8D95-446D-AC09-7929FBFC606C}" sibTransId="{B3121114-7B87-464B-BDA9-3B472A1AD8AB}"/>
    <dgm:cxn modelId="{FEE5DB93-7902-483C-A25F-83FCB02234E9}" srcId="{AF8428B7-4457-4D9B-8D80-51A3099B0A71}" destId="{C435317B-6588-43E2-9CEC-F02F79B80095}" srcOrd="5" destOrd="0" parTransId="{AB451975-3D6A-4E6A-A707-CDDAC92BC4BA}" sibTransId="{47A8A4F7-4FCB-47D6-8014-8BEC9F542E60}"/>
    <dgm:cxn modelId="{7DE742DC-518D-4F2B-9E94-67365CC51335}" type="presOf" srcId="{F26DD34B-AE28-4F13-9D94-B27301670501}" destId="{4F697AFC-264E-4F20-8E6F-5816F79F3AD1}" srcOrd="0" destOrd="0" presId="urn:microsoft.com/office/officeart/2008/layout/LinedList"/>
    <dgm:cxn modelId="{9EB8FA41-162C-4018-A773-CF2680FD1AED}" type="presParOf" srcId="{66B65BBA-3863-4D34-9366-FF7EF1AFE990}" destId="{358438DE-52BB-4726-A3F7-07197A1C680D}" srcOrd="0" destOrd="0" presId="urn:microsoft.com/office/officeart/2008/layout/LinedList"/>
    <dgm:cxn modelId="{9181E814-F77E-4FB7-98A1-2BB2517B6855}" type="presParOf" srcId="{66B65BBA-3863-4D34-9366-FF7EF1AFE990}" destId="{AE823C7B-DAEE-4AD5-A4BB-1A1F1D0B5D1E}" srcOrd="1" destOrd="0" presId="urn:microsoft.com/office/officeart/2008/layout/LinedList"/>
    <dgm:cxn modelId="{BE171152-9141-4748-B25B-FE955792E636}" type="presParOf" srcId="{AE823C7B-DAEE-4AD5-A4BB-1A1F1D0B5D1E}" destId="{FE19B506-2F5E-4A78-B108-C3C5097A671C}" srcOrd="0" destOrd="0" presId="urn:microsoft.com/office/officeart/2008/layout/LinedList"/>
    <dgm:cxn modelId="{4CA7FA50-028D-4280-8CF6-906993132FA5}" type="presParOf" srcId="{AE823C7B-DAEE-4AD5-A4BB-1A1F1D0B5D1E}" destId="{7A987C20-ECC8-4CED-87BF-4189F1294379}" srcOrd="1" destOrd="0" presId="urn:microsoft.com/office/officeart/2008/layout/LinedList"/>
    <dgm:cxn modelId="{3D5A5479-7C28-4A7A-AC33-F61C326B6D3D}" type="presParOf" srcId="{7A987C20-ECC8-4CED-87BF-4189F1294379}" destId="{CFE522E1-198A-48D2-B0EF-A262BD72E34F}" srcOrd="0" destOrd="0" presId="urn:microsoft.com/office/officeart/2008/layout/LinedList"/>
    <dgm:cxn modelId="{D2930ED5-7AF5-4365-AAE5-2CEB96577978}" type="presParOf" srcId="{7A987C20-ECC8-4CED-87BF-4189F1294379}" destId="{8DEE3AE3-7F4B-494F-B5F6-20AF50C5F84A}" srcOrd="1" destOrd="0" presId="urn:microsoft.com/office/officeart/2008/layout/LinedList"/>
    <dgm:cxn modelId="{9D8A8906-FCB1-405E-8E58-C083C3B61F65}" type="presParOf" srcId="{8DEE3AE3-7F4B-494F-B5F6-20AF50C5F84A}" destId="{ECA35C24-04E0-496F-9273-0A2A81AACEC0}" srcOrd="0" destOrd="0" presId="urn:microsoft.com/office/officeart/2008/layout/LinedList"/>
    <dgm:cxn modelId="{5526BBC6-D245-45FB-9435-6397AC7CD933}" type="presParOf" srcId="{8DEE3AE3-7F4B-494F-B5F6-20AF50C5F84A}" destId="{445CD33E-51BC-451B-8572-49C7EF7D57CA}" srcOrd="1" destOrd="0" presId="urn:microsoft.com/office/officeart/2008/layout/LinedList"/>
    <dgm:cxn modelId="{6EA41155-DB74-4F33-8179-F4CF4BB860F1}" type="presParOf" srcId="{8DEE3AE3-7F4B-494F-B5F6-20AF50C5F84A}" destId="{769F30B8-F130-497E-BB82-685FB9819CBE}" srcOrd="2" destOrd="0" presId="urn:microsoft.com/office/officeart/2008/layout/LinedList"/>
    <dgm:cxn modelId="{744BDCCA-2578-4CDC-8BB7-7082387E0622}" type="presParOf" srcId="{7A987C20-ECC8-4CED-87BF-4189F1294379}" destId="{E8FB2DB5-8341-4FED-87FD-A88CE2278E52}" srcOrd="2" destOrd="0" presId="urn:microsoft.com/office/officeart/2008/layout/LinedList"/>
    <dgm:cxn modelId="{5907B767-6B6D-46FB-9090-635C5CDA3A79}" type="presParOf" srcId="{7A987C20-ECC8-4CED-87BF-4189F1294379}" destId="{25CA6C9A-3AF3-4777-AA71-7142B4C9E8D2}" srcOrd="3" destOrd="0" presId="urn:microsoft.com/office/officeart/2008/layout/LinedList"/>
    <dgm:cxn modelId="{18976BA5-A20E-473D-926C-DCD51D8CE9C7}" type="presParOf" srcId="{7A987C20-ECC8-4CED-87BF-4189F1294379}" destId="{F10A3710-A353-453E-A321-ECC773B26E81}" srcOrd="4" destOrd="0" presId="urn:microsoft.com/office/officeart/2008/layout/LinedList"/>
    <dgm:cxn modelId="{C4B82A79-42CB-4A45-BC2E-8E8E43E558CF}" type="presParOf" srcId="{F10A3710-A353-453E-A321-ECC773B26E81}" destId="{74811F65-600D-408A-9EF1-8AB0DB497064}" srcOrd="0" destOrd="0" presId="urn:microsoft.com/office/officeart/2008/layout/LinedList"/>
    <dgm:cxn modelId="{77E0692E-761A-43C3-BE2D-8D1277ABA0AA}" type="presParOf" srcId="{F10A3710-A353-453E-A321-ECC773B26E81}" destId="{5D699638-A809-4805-9011-24D572DBD0DD}" srcOrd="1" destOrd="0" presId="urn:microsoft.com/office/officeart/2008/layout/LinedList"/>
    <dgm:cxn modelId="{BDEB5443-B1A0-4B1D-BA3B-5E166E62BFA2}" type="presParOf" srcId="{F10A3710-A353-453E-A321-ECC773B26E81}" destId="{581D8775-8D66-4415-8BBB-CBDE7EDE54CA}" srcOrd="2" destOrd="0" presId="urn:microsoft.com/office/officeart/2008/layout/LinedList"/>
    <dgm:cxn modelId="{9F82273D-A8DF-42BC-925F-5764519EE5ED}" type="presParOf" srcId="{7A987C20-ECC8-4CED-87BF-4189F1294379}" destId="{FF9C0CE2-F1DF-4B49-A42A-3E7511C6C232}" srcOrd="5" destOrd="0" presId="urn:microsoft.com/office/officeart/2008/layout/LinedList"/>
    <dgm:cxn modelId="{1275F3E0-BAF0-40FC-8F19-066E1861A460}" type="presParOf" srcId="{7A987C20-ECC8-4CED-87BF-4189F1294379}" destId="{AE111304-2149-46AB-A175-F9F2FB494809}" srcOrd="6" destOrd="0" presId="urn:microsoft.com/office/officeart/2008/layout/LinedList"/>
    <dgm:cxn modelId="{8A14B25D-4F9E-4973-83FA-6623DE824129}" type="presParOf" srcId="{7A987C20-ECC8-4CED-87BF-4189F1294379}" destId="{D3F74B50-70D7-428D-8E54-C280574DA7FC}" srcOrd="7" destOrd="0" presId="urn:microsoft.com/office/officeart/2008/layout/LinedList"/>
    <dgm:cxn modelId="{85ED62DF-F8EB-40D3-9EA7-82068CF4FB67}" type="presParOf" srcId="{D3F74B50-70D7-428D-8E54-C280574DA7FC}" destId="{2C5691D9-FA1F-4E2D-8B41-7B529DEB40C5}" srcOrd="0" destOrd="0" presId="urn:microsoft.com/office/officeart/2008/layout/LinedList"/>
    <dgm:cxn modelId="{8042B600-41E1-4D11-9F83-435A7A12F4F2}" type="presParOf" srcId="{D3F74B50-70D7-428D-8E54-C280574DA7FC}" destId="{FE08AE5A-398F-4717-9844-92DD92F2C352}" srcOrd="1" destOrd="0" presId="urn:microsoft.com/office/officeart/2008/layout/LinedList"/>
    <dgm:cxn modelId="{4DBFAAD1-F8F2-4FE0-869C-BF6AB9BB4063}" type="presParOf" srcId="{D3F74B50-70D7-428D-8E54-C280574DA7FC}" destId="{4126120A-51D0-462B-9089-6FF58CE0D139}" srcOrd="2" destOrd="0" presId="urn:microsoft.com/office/officeart/2008/layout/LinedList"/>
    <dgm:cxn modelId="{DF4F9895-8A8B-439B-B2BC-B063FAC85744}" type="presParOf" srcId="{7A987C20-ECC8-4CED-87BF-4189F1294379}" destId="{9238C5BF-2FE5-40C1-9510-42CBEE56E0EE}" srcOrd="8" destOrd="0" presId="urn:microsoft.com/office/officeart/2008/layout/LinedList"/>
    <dgm:cxn modelId="{55B1106A-EE91-4A51-B0D1-EFB43EC4ECD9}" type="presParOf" srcId="{7A987C20-ECC8-4CED-87BF-4189F1294379}" destId="{D659D6FC-4D4C-4B69-9BFF-E245F7F8C0C2}" srcOrd="9" destOrd="0" presId="urn:microsoft.com/office/officeart/2008/layout/LinedList"/>
    <dgm:cxn modelId="{12BE9F2E-5F50-4FB5-838E-D6175928CDF3}" type="presParOf" srcId="{7A987C20-ECC8-4CED-87BF-4189F1294379}" destId="{3C0AD4C3-EEFE-4182-9FFD-E80B859326A3}" srcOrd="10" destOrd="0" presId="urn:microsoft.com/office/officeart/2008/layout/LinedList"/>
    <dgm:cxn modelId="{70ABE17F-841E-44C4-B170-714D5B84902C}" type="presParOf" srcId="{3C0AD4C3-EEFE-4182-9FFD-E80B859326A3}" destId="{FA72E251-FF1D-40C2-881C-0D1A84BC5AFD}" srcOrd="0" destOrd="0" presId="urn:microsoft.com/office/officeart/2008/layout/LinedList"/>
    <dgm:cxn modelId="{C061B208-BA17-45EA-916C-A45062DA9563}" type="presParOf" srcId="{3C0AD4C3-EEFE-4182-9FFD-E80B859326A3}" destId="{FCD707A8-A36A-4571-B50B-CC5FDA281ED9}" srcOrd="1" destOrd="0" presId="urn:microsoft.com/office/officeart/2008/layout/LinedList"/>
    <dgm:cxn modelId="{93AB0335-51D4-4DF6-AC7A-EDAD4F9DEE49}" type="presParOf" srcId="{3C0AD4C3-EEFE-4182-9FFD-E80B859326A3}" destId="{C29E3053-FD95-418D-B534-55D9DE6C1AEE}" srcOrd="2" destOrd="0" presId="urn:microsoft.com/office/officeart/2008/layout/LinedList"/>
    <dgm:cxn modelId="{48F07B61-C511-4FD2-9A89-CA911C54431C}" type="presParOf" srcId="{7A987C20-ECC8-4CED-87BF-4189F1294379}" destId="{25775F11-02BA-4203-85B1-6E85460EC63E}" srcOrd="11" destOrd="0" presId="urn:microsoft.com/office/officeart/2008/layout/LinedList"/>
    <dgm:cxn modelId="{E23B98A9-A402-4894-AE59-BAA63E11265F}" type="presParOf" srcId="{7A987C20-ECC8-4CED-87BF-4189F1294379}" destId="{28ABA759-FDA8-43E5-9F99-330EF85C1396}" srcOrd="12" destOrd="0" presId="urn:microsoft.com/office/officeart/2008/layout/LinedList"/>
    <dgm:cxn modelId="{759F6048-2DDF-4E5E-A302-8B5C45C98E85}" type="presParOf" srcId="{7A987C20-ECC8-4CED-87BF-4189F1294379}" destId="{9DF75300-A3FD-48E6-BE67-8D3D0AE144A0}" srcOrd="13" destOrd="0" presId="urn:microsoft.com/office/officeart/2008/layout/LinedList"/>
    <dgm:cxn modelId="{02ED9E9A-EFC5-4381-8805-E1889A3FE193}" type="presParOf" srcId="{9DF75300-A3FD-48E6-BE67-8D3D0AE144A0}" destId="{EE49F18B-FFAE-43DF-8022-91D33018706A}" srcOrd="0" destOrd="0" presId="urn:microsoft.com/office/officeart/2008/layout/LinedList"/>
    <dgm:cxn modelId="{0F321B40-0E92-4D7C-AA43-3C2B87CEAFBF}" type="presParOf" srcId="{9DF75300-A3FD-48E6-BE67-8D3D0AE144A0}" destId="{86A0DA8E-DBBB-4CA5-88B4-AF616870D094}" srcOrd="1" destOrd="0" presId="urn:microsoft.com/office/officeart/2008/layout/LinedList"/>
    <dgm:cxn modelId="{68EA8387-D784-43D5-A9BB-6617ACB398B2}" type="presParOf" srcId="{9DF75300-A3FD-48E6-BE67-8D3D0AE144A0}" destId="{6F960BFC-54F2-45FC-BC39-1A61107DB4A4}" srcOrd="2" destOrd="0" presId="urn:microsoft.com/office/officeart/2008/layout/LinedList"/>
    <dgm:cxn modelId="{0549438F-9EE2-45C5-A0AA-108323E6C850}" type="presParOf" srcId="{7A987C20-ECC8-4CED-87BF-4189F1294379}" destId="{31EC40E7-85E1-4A26-AD95-8CC9448394C1}" srcOrd="14" destOrd="0" presId="urn:microsoft.com/office/officeart/2008/layout/LinedList"/>
    <dgm:cxn modelId="{FBB803DD-A24D-47DC-85E1-718E8FD00B0D}" type="presParOf" srcId="{7A987C20-ECC8-4CED-87BF-4189F1294379}" destId="{EA9681C7-BB60-4063-8B52-7EBF6B0D8DD1}" srcOrd="15" destOrd="0" presId="urn:microsoft.com/office/officeart/2008/layout/LinedList"/>
    <dgm:cxn modelId="{B83825AF-5C70-4CB6-9E7D-9C7AA8DF0E0D}" type="presParOf" srcId="{7A987C20-ECC8-4CED-87BF-4189F1294379}" destId="{BBC14495-94BB-4838-A111-88B0476CA2C4}" srcOrd="16" destOrd="0" presId="urn:microsoft.com/office/officeart/2008/layout/LinedList"/>
    <dgm:cxn modelId="{E965125A-7307-4E9B-A9C4-642410E0F7F1}" type="presParOf" srcId="{BBC14495-94BB-4838-A111-88B0476CA2C4}" destId="{A13FBAEE-6614-4AEA-8456-ECB4B47B7115}" srcOrd="0" destOrd="0" presId="urn:microsoft.com/office/officeart/2008/layout/LinedList"/>
    <dgm:cxn modelId="{388B2CFB-5E10-4635-B60E-88B29E7047E0}" type="presParOf" srcId="{BBC14495-94BB-4838-A111-88B0476CA2C4}" destId="{379FD424-FC5F-4D65-A335-15C6A7CD1DE7}" srcOrd="1" destOrd="0" presId="urn:microsoft.com/office/officeart/2008/layout/LinedList"/>
    <dgm:cxn modelId="{9B6FEB9E-7DF1-41FF-8376-8FE862BE99A1}" type="presParOf" srcId="{BBC14495-94BB-4838-A111-88B0476CA2C4}" destId="{B78E91AB-FCB2-4313-825D-97CD3F3229E2}" srcOrd="2" destOrd="0" presId="urn:microsoft.com/office/officeart/2008/layout/LinedList"/>
    <dgm:cxn modelId="{F4834325-79EE-4E89-9EBF-B191FFF66FA2}" type="presParOf" srcId="{7A987C20-ECC8-4CED-87BF-4189F1294379}" destId="{30B17F78-B87D-477A-A74F-5526D383A8B4}" srcOrd="17" destOrd="0" presId="urn:microsoft.com/office/officeart/2008/layout/LinedList"/>
    <dgm:cxn modelId="{27A8C864-391B-4D0C-81BD-3CAB5E89A316}" type="presParOf" srcId="{7A987C20-ECC8-4CED-87BF-4189F1294379}" destId="{37340915-A746-4AFE-BA67-F4B941D00F8D}" srcOrd="18" destOrd="0" presId="urn:microsoft.com/office/officeart/2008/layout/LinedList"/>
    <dgm:cxn modelId="{5EFA8056-5FEB-4BB7-83CA-FA826CD6D1FB}" type="presParOf" srcId="{7A987C20-ECC8-4CED-87BF-4189F1294379}" destId="{C6875814-97FE-4DB8-8BB8-DA7CF08398EF}" srcOrd="19" destOrd="0" presId="urn:microsoft.com/office/officeart/2008/layout/LinedList"/>
    <dgm:cxn modelId="{BC77CB26-DC51-40CD-B796-9C8A28CA0922}" type="presParOf" srcId="{C6875814-97FE-4DB8-8BB8-DA7CF08398EF}" destId="{EF057A22-6B05-4C2C-978D-1FBA8DF18148}" srcOrd="0" destOrd="0" presId="urn:microsoft.com/office/officeart/2008/layout/LinedList"/>
    <dgm:cxn modelId="{04671B87-262C-47F6-935D-50BE610992AC}" type="presParOf" srcId="{C6875814-97FE-4DB8-8BB8-DA7CF08398EF}" destId="{4F697AFC-264E-4F20-8E6F-5816F79F3AD1}" srcOrd="1" destOrd="0" presId="urn:microsoft.com/office/officeart/2008/layout/LinedList"/>
    <dgm:cxn modelId="{A32F31F6-09A8-4A75-ACDF-17161F1B2F15}" type="presParOf" srcId="{C6875814-97FE-4DB8-8BB8-DA7CF08398EF}" destId="{6F927955-ABF2-4671-8180-EDA83BF3F091}" srcOrd="2" destOrd="0" presId="urn:microsoft.com/office/officeart/2008/layout/LinedList"/>
    <dgm:cxn modelId="{3673D4C9-DA52-4537-8A63-9BA10CF9A036}" type="presParOf" srcId="{7A987C20-ECC8-4CED-87BF-4189F1294379}" destId="{6E667465-35AD-4B23-8E2F-E04F11658B96}" srcOrd="20" destOrd="0" presId="urn:microsoft.com/office/officeart/2008/layout/LinedList"/>
    <dgm:cxn modelId="{696D5D93-8991-4E81-A380-F8D4312B5838}" type="presParOf" srcId="{7A987C20-ECC8-4CED-87BF-4189F1294379}" destId="{05244A83-0515-47E5-84CB-61493762F12F}" srcOrd="2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F3EE8C23-4714-4131-BA2F-2A9544D67B5E}"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s-CO"/>
        </a:p>
      </dgm:t>
    </dgm:pt>
    <dgm:pt modelId="{AF8428B7-4457-4D9B-8D80-51A3099B0A71}">
      <dgm:prSet phldrT="[Texto]" custT="1"/>
      <dgm:spPr/>
      <dgm:t>
        <a:bodyPr/>
        <a:lstStyle/>
        <a:p>
          <a:pPr algn="ctr"/>
          <a:endParaRPr lang="es-CO" sz="1400" b="1" dirty="0" smtClean="0"/>
        </a:p>
        <a:p>
          <a:pPr algn="ctr"/>
          <a:endParaRPr lang="es-CO" sz="1400" b="1" dirty="0" smtClean="0"/>
        </a:p>
        <a:p>
          <a:pPr algn="ctr"/>
          <a:r>
            <a:rPr lang="es-CO" sz="2000" b="1" dirty="0" smtClean="0"/>
            <a:t>ARTÍCULO 21</a:t>
          </a:r>
          <a:r>
            <a:rPr lang="es-CO" sz="2000" dirty="0" smtClean="0"/>
            <a:t>. </a:t>
          </a:r>
        </a:p>
        <a:p>
          <a:pPr algn="ctr"/>
          <a:endParaRPr lang="es-CO" sz="2000" dirty="0" smtClean="0"/>
        </a:p>
        <a:p>
          <a:pPr algn="ctr"/>
          <a:r>
            <a:rPr lang="es-CO" sz="2000" dirty="0" smtClean="0"/>
            <a:t>Las funciones del Director de Departamento son: </a:t>
          </a:r>
          <a:endParaRPr lang="es-CO" sz="2000" dirty="0"/>
        </a:p>
      </dgm:t>
    </dgm:pt>
    <dgm:pt modelId="{5B868AC8-E14F-4626-9053-8284FFFE29E8}" type="parTrans" cxnId="{03FC9E33-2B3A-4DE6-8C19-406D5D655546}">
      <dgm:prSet/>
      <dgm:spPr/>
      <dgm:t>
        <a:bodyPr/>
        <a:lstStyle/>
        <a:p>
          <a:endParaRPr lang="es-CO" sz="1400"/>
        </a:p>
      </dgm:t>
    </dgm:pt>
    <dgm:pt modelId="{E58F3F27-6988-4A5C-944E-219641A924E1}" type="sibTrans" cxnId="{03FC9E33-2B3A-4DE6-8C19-406D5D655546}">
      <dgm:prSet/>
      <dgm:spPr/>
      <dgm:t>
        <a:bodyPr/>
        <a:lstStyle/>
        <a:p>
          <a:endParaRPr lang="es-CO" sz="1400"/>
        </a:p>
      </dgm:t>
    </dgm:pt>
    <dgm:pt modelId="{1FF7601F-C7E7-44C6-8D13-2001FD5EBEDD}">
      <dgm:prSet phldrT="[Texto]" custT="1"/>
      <dgm:spPr/>
      <dgm:t>
        <a:bodyPr/>
        <a:lstStyle/>
        <a:p>
          <a:r>
            <a:rPr lang="es-CO" sz="1400" smtClean="0"/>
            <a:t>a) Organizar, gestionar y supervisar los asuntos académicos y administrativos del departamento.</a:t>
          </a:r>
          <a:endParaRPr lang="es-CO" sz="1400" dirty="0"/>
        </a:p>
      </dgm:t>
    </dgm:pt>
    <dgm:pt modelId="{5F65EC1B-BA34-44A3-888D-086B27A92FE1}" type="parTrans" cxnId="{A92761DF-5EEB-496F-B1EE-C9E91B127FAE}">
      <dgm:prSet/>
      <dgm:spPr/>
      <dgm:t>
        <a:bodyPr/>
        <a:lstStyle/>
        <a:p>
          <a:endParaRPr lang="es-CO" sz="1400"/>
        </a:p>
      </dgm:t>
    </dgm:pt>
    <dgm:pt modelId="{BCDE47C3-BA0A-4401-8CC4-5611E8613A75}" type="sibTrans" cxnId="{A92761DF-5EEB-496F-B1EE-C9E91B127FAE}">
      <dgm:prSet/>
      <dgm:spPr/>
      <dgm:t>
        <a:bodyPr/>
        <a:lstStyle/>
        <a:p>
          <a:endParaRPr lang="es-CO" sz="1400"/>
        </a:p>
      </dgm:t>
    </dgm:pt>
    <dgm:pt modelId="{7E7A25C0-7C3D-45EF-B822-BCAD514B2D4C}">
      <dgm:prSet custT="1"/>
      <dgm:spPr/>
      <dgm:t>
        <a:bodyPr/>
        <a:lstStyle/>
        <a:p>
          <a:r>
            <a:rPr lang="es-CO" sz="1400" dirty="0" smtClean="0"/>
            <a:t>b) Proponer políticas tendientes a fortalecer el desarrollo del departamento y su apertura a diferentes espacios de la sociedad.</a:t>
          </a:r>
        </a:p>
      </dgm:t>
    </dgm:pt>
    <dgm:pt modelId="{3D7563F7-F646-4324-8CBC-2929F18EDD41}" type="parTrans" cxnId="{39B053AF-F152-4BBF-A5F6-F466C9A31BED}">
      <dgm:prSet/>
      <dgm:spPr/>
      <dgm:t>
        <a:bodyPr/>
        <a:lstStyle/>
        <a:p>
          <a:endParaRPr lang="es-CO"/>
        </a:p>
      </dgm:t>
    </dgm:pt>
    <dgm:pt modelId="{4F0BF7C7-AC10-408E-8A1E-15C5F9698F17}" type="sibTrans" cxnId="{39B053AF-F152-4BBF-A5F6-F466C9A31BED}">
      <dgm:prSet/>
      <dgm:spPr/>
      <dgm:t>
        <a:bodyPr/>
        <a:lstStyle/>
        <a:p>
          <a:endParaRPr lang="es-CO"/>
        </a:p>
      </dgm:t>
    </dgm:pt>
    <dgm:pt modelId="{3D509CA1-F3FC-4128-B41F-783B3D514316}">
      <dgm:prSet custT="1"/>
      <dgm:spPr/>
      <dgm:t>
        <a:bodyPr/>
        <a:lstStyle/>
        <a:p>
          <a:r>
            <a:rPr lang="es-CO" sz="1400" dirty="0" smtClean="0"/>
            <a:t>c) Convocar al claustro de profesores para el análisis y toma de decisiones para asuntos propios de la unidad.</a:t>
          </a:r>
        </a:p>
      </dgm:t>
    </dgm:pt>
    <dgm:pt modelId="{96A083A2-3255-4A56-BFE1-03B15ED4C45E}" type="parTrans" cxnId="{4BA40009-1A4A-40FA-A118-F4472A38DBBD}">
      <dgm:prSet/>
      <dgm:spPr/>
      <dgm:t>
        <a:bodyPr/>
        <a:lstStyle/>
        <a:p>
          <a:endParaRPr lang="es-CO"/>
        </a:p>
      </dgm:t>
    </dgm:pt>
    <dgm:pt modelId="{F8863A3D-054C-4A95-8F57-FF804D5CEB8F}" type="sibTrans" cxnId="{4BA40009-1A4A-40FA-A118-F4472A38DBBD}">
      <dgm:prSet/>
      <dgm:spPr/>
      <dgm:t>
        <a:bodyPr/>
        <a:lstStyle/>
        <a:p>
          <a:endParaRPr lang="es-CO"/>
        </a:p>
      </dgm:t>
    </dgm:pt>
    <dgm:pt modelId="{7E063B16-D671-4E29-B7A7-8947A2E939E3}">
      <dgm:prSet custT="1"/>
      <dgm:spPr/>
      <dgm:t>
        <a:bodyPr/>
        <a:lstStyle/>
        <a:p>
          <a:r>
            <a:rPr lang="es-CO" sz="1400" dirty="0" smtClean="0"/>
            <a:t>d) Atender de acuerdo con las disciplinas de su competencia, las solicitudes de cursos y servicios presentadas por los programas académicos.</a:t>
          </a:r>
        </a:p>
      </dgm:t>
    </dgm:pt>
    <dgm:pt modelId="{8A30339B-CC4F-4A8E-8BEE-D9402F429551}" type="parTrans" cxnId="{D8C102C8-70C0-499A-8F87-154B6001DCA9}">
      <dgm:prSet/>
      <dgm:spPr/>
      <dgm:t>
        <a:bodyPr/>
        <a:lstStyle/>
        <a:p>
          <a:endParaRPr lang="es-CO"/>
        </a:p>
      </dgm:t>
    </dgm:pt>
    <dgm:pt modelId="{518A9CE8-D2E9-4AD3-9E3E-0463C983085A}" type="sibTrans" cxnId="{D8C102C8-70C0-499A-8F87-154B6001DCA9}">
      <dgm:prSet/>
      <dgm:spPr/>
      <dgm:t>
        <a:bodyPr/>
        <a:lstStyle/>
        <a:p>
          <a:endParaRPr lang="es-CO"/>
        </a:p>
      </dgm:t>
    </dgm:pt>
    <dgm:pt modelId="{D5E4A1F0-1226-49A6-90CE-B3E0799A241A}">
      <dgm:prSet custT="1"/>
      <dgm:spPr/>
      <dgm:t>
        <a:bodyPr/>
        <a:lstStyle/>
        <a:p>
          <a:r>
            <a:rPr lang="es-CO" sz="1400" dirty="0" smtClean="0"/>
            <a:t>e) Promover el desarrollo de la actividad investigativa para fortalecer las disciplinas y los programas académicos que apoya el departamento.</a:t>
          </a:r>
        </a:p>
      </dgm:t>
    </dgm:pt>
    <dgm:pt modelId="{5574A6A8-8034-4AD3-9FAE-9DA35FCA080C}" type="parTrans" cxnId="{AB10B463-12F3-408D-B003-41D1E56EB0D4}">
      <dgm:prSet/>
      <dgm:spPr/>
      <dgm:t>
        <a:bodyPr/>
        <a:lstStyle/>
        <a:p>
          <a:endParaRPr lang="es-CO"/>
        </a:p>
      </dgm:t>
    </dgm:pt>
    <dgm:pt modelId="{3652F782-6CD6-4D5A-BAE3-3F17FEF5773F}" type="sibTrans" cxnId="{AB10B463-12F3-408D-B003-41D1E56EB0D4}">
      <dgm:prSet/>
      <dgm:spPr/>
      <dgm:t>
        <a:bodyPr/>
        <a:lstStyle/>
        <a:p>
          <a:endParaRPr lang="es-CO"/>
        </a:p>
      </dgm:t>
    </dgm:pt>
    <dgm:pt modelId="{EE3333A1-176B-41FC-B27B-2971A7C97A92}">
      <dgm:prSet custT="1"/>
      <dgm:spPr/>
      <dgm:t>
        <a:bodyPr/>
        <a:lstStyle/>
        <a:p>
          <a:r>
            <a:rPr lang="es-CO" sz="1400" dirty="0" smtClean="0"/>
            <a:t>f) Presentar propuestas relacionadas con la adopción de líneas de investigación, como producto de los proyectos que adelanta el departamento, ante el Comité de Investigaciones de la Facultad.</a:t>
          </a:r>
        </a:p>
      </dgm:t>
    </dgm:pt>
    <dgm:pt modelId="{247DB2DF-54A4-4C8D-944E-89A287FF652E}" type="parTrans" cxnId="{BC147A56-B253-4968-AE99-16D3AC889D17}">
      <dgm:prSet/>
      <dgm:spPr/>
      <dgm:t>
        <a:bodyPr/>
        <a:lstStyle/>
        <a:p>
          <a:endParaRPr lang="es-CO"/>
        </a:p>
      </dgm:t>
    </dgm:pt>
    <dgm:pt modelId="{BFFE92AC-26A4-4B14-BFAD-3D219583F36F}" type="sibTrans" cxnId="{BC147A56-B253-4968-AE99-16D3AC889D17}">
      <dgm:prSet/>
      <dgm:spPr/>
      <dgm:t>
        <a:bodyPr/>
        <a:lstStyle/>
        <a:p>
          <a:endParaRPr lang="es-CO"/>
        </a:p>
      </dgm:t>
    </dgm:pt>
    <dgm:pt modelId="{E05ECB7D-C3A1-4C29-B439-5F23C2C832DA}">
      <dgm:prSet custT="1"/>
      <dgm:spPr/>
      <dgm:t>
        <a:bodyPr/>
        <a:lstStyle/>
        <a:p>
          <a:r>
            <a:rPr lang="es-CO" sz="1400" dirty="0" smtClean="0"/>
            <a:t>g) Propiciar el debate de diferentes posiciones teóricas y metodológicas de los grupos de profesores e impulsar la comprensión frente a las tensiones que surjan de dichas posiciones.</a:t>
          </a:r>
        </a:p>
      </dgm:t>
    </dgm:pt>
    <dgm:pt modelId="{5664B237-EDE3-4A4C-8F86-9EBE1502411B}" type="parTrans" cxnId="{DC8AA34E-95BF-411C-8593-F3E247AD84CD}">
      <dgm:prSet/>
      <dgm:spPr/>
      <dgm:t>
        <a:bodyPr/>
        <a:lstStyle/>
        <a:p>
          <a:endParaRPr lang="es-CO"/>
        </a:p>
      </dgm:t>
    </dgm:pt>
    <dgm:pt modelId="{320B018D-6491-460F-9657-564B4E79D388}" type="sibTrans" cxnId="{DC8AA34E-95BF-411C-8593-F3E247AD84CD}">
      <dgm:prSet/>
      <dgm:spPr/>
      <dgm:t>
        <a:bodyPr/>
        <a:lstStyle/>
        <a:p>
          <a:endParaRPr lang="es-CO"/>
        </a:p>
      </dgm:t>
    </dgm:pt>
    <dgm:pt modelId="{66B65BBA-3863-4D34-9366-FF7EF1AFE990}" type="pres">
      <dgm:prSet presAssocID="{F3EE8C23-4714-4131-BA2F-2A9544D67B5E}" presName="vert0" presStyleCnt="0">
        <dgm:presLayoutVars>
          <dgm:dir/>
          <dgm:animOne val="branch"/>
          <dgm:animLvl val="lvl"/>
        </dgm:presLayoutVars>
      </dgm:prSet>
      <dgm:spPr/>
      <dgm:t>
        <a:bodyPr/>
        <a:lstStyle/>
        <a:p>
          <a:endParaRPr lang="es-CO"/>
        </a:p>
      </dgm:t>
    </dgm:pt>
    <dgm:pt modelId="{358438DE-52BB-4726-A3F7-07197A1C680D}" type="pres">
      <dgm:prSet presAssocID="{AF8428B7-4457-4D9B-8D80-51A3099B0A71}" presName="thickLine" presStyleLbl="alignNode1" presStyleIdx="0" presStyleCnt="1"/>
      <dgm:spPr/>
    </dgm:pt>
    <dgm:pt modelId="{AE823C7B-DAEE-4AD5-A4BB-1A1F1D0B5D1E}" type="pres">
      <dgm:prSet presAssocID="{AF8428B7-4457-4D9B-8D80-51A3099B0A71}" presName="horz1" presStyleCnt="0"/>
      <dgm:spPr/>
    </dgm:pt>
    <dgm:pt modelId="{FE19B506-2F5E-4A78-B108-C3C5097A671C}" type="pres">
      <dgm:prSet presAssocID="{AF8428B7-4457-4D9B-8D80-51A3099B0A71}" presName="tx1" presStyleLbl="revTx" presStyleIdx="0" presStyleCnt="8"/>
      <dgm:spPr/>
      <dgm:t>
        <a:bodyPr/>
        <a:lstStyle/>
        <a:p>
          <a:endParaRPr lang="es-CO"/>
        </a:p>
      </dgm:t>
    </dgm:pt>
    <dgm:pt modelId="{7A987C20-ECC8-4CED-87BF-4189F1294379}" type="pres">
      <dgm:prSet presAssocID="{AF8428B7-4457-4D9B-8D80-51A3099B0A71}" presName="vert1" presStyleCnt="0"/>
      <dgm:spPr/>
    </dgm:pt>
    <dgm:pt modelId="{CFE522E1-198A-48D2-B0EF-A262BD72E34F}" type="pres">
      <dgm:prSet presAssocID="{1FF7601F-C7E7-44C6-8D13-2001FD5EBEDD}" presName="vertSpace2a" presStyleCnt="0"/>
      <dgm:spPr/>
    </dgm:pt>
    <dgm:pt modelId="{8DEE3AE3-7F4B-494F-B5F6-20AF50C5F84A}" type="pres">
      <dgm:prSet presAssocID="{1FF7601F-C7E7-44C6-8D13-2001FD5EBEDD}" presName="horz2" presStyleCnt="0"/>
      <dgm:spPr/>
    </dgm:pt>
    <dgm:pt modelId="{ECA35C24-04E0-496F-9273-0A2A81AACEC0}" type="pres">
      <dgm:prSet presAssocID="{1FF7601F-C7E7-44C6-8D13-2001FD5EBEDD}" presName="horzSpace2" presStyleCnt="0"/>
      <dgm:spPr/>
    </dgm:pt>
    <dgm:pt modelId="{445CD33E-51BC-451B-8572-49C7EF7D57CA}" type="pres">
      <dgm:prSet presAssocID="{1FF7601F-C7E7-44C6-8D13-2001FD5EBEDD}" presName="tx2" presStyleLbl="revTx" presStyleIdx="1" presStyleCnt="8"/>
      <dgm:spPr/>
      <dgm:t>
        <a:bodyPr/>
        <a:lstStyle/>
        <a:p>
          <a:endParaRPr lang="es-CO"/>
        </a:p>
      </dgm:t>
    </dgm:pt>
    <dgm:pt modelId="{769F30B8-F130-497E-BB82-685FB9819CBE}" type="pres">
      <dgm:prSet presAssocID="{1FF7601F-C7E7-44C6-8D13-2001FD5EBEDD}" presName="vert2" presStyleCnt="0"/>
      <dgm:spPr/>
    </dgm:pt>
    <dgm:pt modelId="{E8FB2DB5-8341-4FED-87FD-A88CE2278E52}" type="pres">
      <dgm:prSet presAssocID="{1FF7601F-C7E7-44C6-8D13-2001FD5EBEDD}" presName="thinLine2b" presStyleLbl="callout" presStyleIdx="0" presStyleCnt="7"/>
      <dgm:spPr/>
    </dgm:pt>
    <dgm:pt modelId="{25CA6C9A-3AF3-4777-AA71-7142B4C9E8D2}" type="pres">
      <dgm:prSet presAssocID="{1FF7601F-C7E7-44C6-8D13-2001FD5EBEDD}" presName="vertSpace2b" presStyleCnt="0"/>
      <dgm:spPr/>
    </dgm:pt>
    <dgm:pt modelId="{5DFA448A-D41D-4EAA-ADA6-CDCDEF6D7BBE}" type="pres">
      <dgm:prSet presAssocID="{7E7A25C0-7C3D-45EF-B822-BCAD514B2D4C}" presName="horz2" presStyleCnt="0"/>
      <dgm:spPr/>
    </dgm:pt>
    <dgm:pt modelId="{5FA9833E-0D9F-4E1E-BC4C-971BF587604F}" type="pres">
      <dgm:prSet presAssocID="{7E7A25C0-7C3D-45EF-B822-BCAD514B2D4C}" presName="horzSpace2" presStyleCnt="0"/>
      <dgm:spPr/>
    </dgm:pt>
    <dgm:pt modelId="{4F76D318-7ABB-4A56-B674-8003D61F3A90}" type="pres">
      <dgm:prSet presAssocID="{7E7A25C0-7C3D-45EF-B822-BCAD514B2D4C}" presName="tx2" presStyleLbl="revTx" presStyleIdx="2" presStyleCnt="8"/>
      <dgm:spPr/>
      <dgm:t>
        <a:bodyPr/>
        <a:lstStyle/>
        <a:p>
          <a:endParaRPr lang="es-CO"/>
        </a:p>
      </dgm:t>
    </dgm:pt>
    <dgm:pt modelId="{38B111AD-FF7C-4573-87B8-FBDA89E25D9C}" type="pres">
      <dgm:prSet presAssocID="{7E7A25C0-7C3D-45EF-B822-BCAD514B2D4C}" presName="vert2" presStyleCnt="0"/>
      <dgm:spPr/>
    </dgm:pt>
    <dgm:pt modelId="{D2817D62-FE47-4144-B5C0-AFB51862B6C9}" type="pres">
      <dgm:prSet presAssocID="{7E7A25C0-7C3D-45EF-B822-BCAD514B2D4C}" presName="thinLine2b" presStyleLbl="callout" presStyleIdx="1" presStyleCnt="7"/>
      <dgm:spPr/>
    </dgm:pt>
    <dgm:pt modelId="{F965C843-62C3-4E62-885C-5538238B6EED}" type="pres">
      <dgm:prSet presAssocID="{7E7A25C0-7C3D-45EF-B822-BCAD514B2D4C}" presName="vertSpace2b" presStyleCnt="0"/>
      <dgm:spPr/>
    </dgm:pt>
    <dgm:pt modelId="{9F77E5EF-AA55-47DE-B272-56A3BB174498}" type="pres">
      <dgm:prSet presAssocID="{3D509CA1-F3FC-4128-B41F-783B3D514316}" presName="horz2" presStyleCnt="0"/>
      <dgm:spPr/>
    </dgm:pt>
    <dgm:pt modelId="{9CD4A63C-9495-4565-8F9D-571549D3BE1A}" type="pres">
      <dgm:prSet presAssocID="{3D509CA1-F3FC-4128-B41F-783B3D514316}" presName="horzSpace2" presStyleCnt="0"/>
      <dgm:spPr/>
    </dgm:pt>
    <dgm:pt modelId="{51554FF7-4D8F-4651-9EF8-29BA14D17DC5}" type="pres">
      <dgm:prSet presAssocID="{3D509CA1-F3FC-4128-B41F-783B3D514316}" presName="tx2" presStyleLbl="revTx" presStyleIdx="3" presStyleCnt="8"/>
      <dgm:spPr/>
      <dgm:t>
        <a:bodyPr/>
        <a:lstStyle/>
        <a:p>
          <a:endParaRPr lang="es-CO"/>
        </a:p>
      </dgm:t>
    </dgm:pt>
    <dgm:pt modelId="{8099CC9D-66A3-427F-B1F7-F1B5A5E441CE}" type="pres">
      <dgm:prSet presAssocID="{3D509CA1-F3FC-4128-B41F-783B3D514316}" presName="vert2" presStyleCnt="0"/>
      <dgm:spPr/>
    </dgm:pt>
    <dgm:pt modelId="{5D72A1D1-E895-4160-B591-DEE15C60B7C8}" type="pres">
      <dgm:prSet presAssocID="{3D509CA1-F3FC-4128-B41F-783B3D514316}" presName="thinLine2b" presStyleLbl="callout" presStyleIdx="2" presStyleCnt="7"/>
      <dgm:spPr/>
    </dgm:pt>
    <dgm:pt modelId="{57CEB038-C0EE-4686-B7C6-7D4FD062A96D}" type="pres">
      <dgm:prSet presAssocID="{3D509CA1-F3FC-4128-B41F-783B3D514316}" presName="vertSpace2b" presStyleCnt="0"/>
      <dgm:spPr/>
    </dgm:pt>
    <dgm:pt modelId="{0CA6CF59-5511-497D-8FD6-7DA8A364A566}" type="pres">
      <dgm:prSet presAssocID="{7E063B16-D671-4E29-B7A7-8947A2E939E3}" presName="horz2" presStyleCnt="0"/>
      <dgm:spPr/>
    </dgm:pt>
    <dgm:pt modelId="{269B0F0D-F71B-4A1B-A20B-A6E383320617}" type="pres">
      <dgm:prSet presAssocID="{7E063B16-D671-4E29-B7A7-8947A2E939E3}" presName="horzSpace2" presStyleCnt="0"/>
      <dgm:spPr/>
    </dgm:pt>
    <dgm:pt modelId="{26B9E190-3702-414B-81E7-5B0696841379}" type="pres">
      <dgm:prSet presAssocID="{7E063B16-D671-4E29-B7A7-8947A2E939E3}" presName="tx2" presStyleLbl="revTx" presStyleIdx="4" presStyleCnt="8"/>
      <dgm:spPr/>
      <dgm:t>
        <a:bodyPr/>
        <a:lstStyle/>
        <a:p>
          <a:endParaRPr lang="es-CO"/>
        </a:p>
      </dgm:t>
    </dgm:pt>
    <dgm:pt modelId="{B092BF79-1FFE-46D4-A726-76793A986F84}" type="pres">
      <dgm:prSet presAssocID="{7E063B16-D671-4E29-B7A7-8947A2E939E3}" presName="vert2" presStyleCnt="0"/>
      <dgm:spPr/>
    </dgm:pt>
    <dgm:pt modelId="{02CAC684-96DB-4B28-AEB1-A5B047AD1CF8}" type="pres">
      <dgm:prSet presAssocID="{7E063B16-D671-4E29-B7A7-8947A2E939E3}" presName="thinLine2b" presStyleLbl="callout" presStyleIdx="3" presStyleCnt="7"/>
      <dgm:spPr/>
    </dgm:pt>
    <dgm:pt modelId="{8FB58D52-D2CB-483D-AF07-37E306D61B9D}" type="pres">
      <dgm:prSet presAssocID="{7E063B16-D671-4E29-B7A7-8947A2E939E3}" presName="vertSpace2b" presStyleCnt="0"/>
      <dgm:spPr/>
    </dgm:pt>
    <dgm:pt modelId="{B1DB36BE-6CFA-42E8-8A72-FC75AD0F11B2}" type="pres">
      <dgm:prSet presAssocID="{D5E4A1F0-1226-49A6-90CE-B3E0799A241A}" presName="horz2" presStyleCnt="0"/>
      <dgm:spPr/>
    </dgm:pt>
    <dgm:pt modelId="{DB01F8CF-5A87-4033-8CFC-C70740221B88}" type="pres">
      <dgm:prSet presAssocID="{D5E4A1F0-1226-49A6-90CE-B3E0799A241A}" presName="horzSpace2" presStyleCnt="0"/>
      <dgm:spPr/>
    </dgm:pt>
    <dgm:pt modelId="{18143257-8683-4130-B93D-F45D0CF8F519}" type="pres">
      <dgm:prSet presAssocID="{D5E4A1F0-1226-49A6-90CE-B3E0799A241A}" presName="tx2" presStyleLbl="revTx" presStyleIdx="5" presStyleCnt="8"/>
      <dgm:spPr/>
      <dgm:t>
        <a:bodyPr/>
        <a:lstStyle/>
        <a:p>
          <a:endParaRPr lang="es-CO"/>
        </a:p>
      </dgm:t>
    </dgm:pt>
    <dgm:pt modelId="{28DBB04A-DDB4-4D4B-8F9E-E41D406A175D}" type="pres">
      <dgm:prSet presAssocID="{D5E4A1F0-1226-49A6-90CE-B3E0799A241A}" presName="vert2" presStyleCnt="0"/>
      <dgm:spPr/>
    </dgm:pt>
    <dgm:pt modelId="{DD7B812A-41A4-4E47-A51D-119AA14F968D}" type="pres">
      <dgm:prSet presAssocID="{D5E4A1F0-1226-49A6-90CE-B3E0799A241A}" presName="thinLine2b" presStyleLbl="callout" presStyleIdx="4" presStyleCnt="7"/>
      <dgm:spPr/>
    </dgm:pt>
    <dgm:pt modelId="{A036B4A2-FB17-494C-B7D0-931F83072856}" type="pres">
      <dgm:prSet presAssocID="{D5E4A1F0-1226-49A6-90CE-B3E0799A241A}" presName="vertSpace2b" presStyleCnt="0"/>
      <dgm:spPr/>
    </dgm:pt>
    <dgm:pt modelId="{B0F5F328-69C3-41B9-8586-908856203C99}" type="pres">
      <dgm:prSet presAssocID="{EE3333A1-176B-41FC-B27B-2971A7C97A92}" presName="horz2" presStyleCnt="0"/>
      <dgm:spPr/>
    </dgm:pt>
    <dgm:pt modelId="{B496535F-2E7B-4F9A-9D22-3979A34847DF}" type="pres">
      <dgm:prSet presAssocID="{EE3333A1-176B-41FC-B27B-2971A7C97A92}" presName="horzSpace2" presStyleCnt="0"/>
      <dgm:spPr/>
    </dgm:pt>
    <dgm:pt modelId="{2F5460F4-2623-4E4C-A83A-60BB36C62CF6}" type="pres">
      <dgm:prSet presAssocID="{EE3333A1-176B-41FC-B27B-2971A7C97A92}" presName="tx2" presStyleLbl="revTx" presStyleIdx="6" presStyleCnt="8"/>
      <dgm:spPr/>
      <dgm:t>
        <a:bodyPr/>
        <a:lstStyle/>
        <a:p>
          <a:endParaRPr lang="es-CO"/>
        </a:p>
      </dgm:t>
    </dgm:pt>
    <dgm:pt modelId="{6082319A-0DDA-4EAC-9BBA-54F952E3859E}" type="pres">
      <dgm:prSet presAssocID="{EE3333A1-176B-41FC-B27B-2971A7C97A92}" presName="vert2" presStyleCnt="0"/>
      <dgm:spPr/>
    </dgm:pt>
    <dgm:pt modelId="{5010B742-16B8-4EAE-BD85-EA01D19057D0}" type="pres">
      <dgm:prSet presAssocID="{EE3333A1-176B-41FC-B27B-2971A7C97A92}" presName="thinLine2b" presStyleLbl="callout" presStyleIdx="5" presStyleCnt="7"/>
      <dgm:spPr/>
    </dgm:pt>
    <dgm:pt modelId="{22E97599-DF2C-4E0A-B7EF-64FE10C5110A}" type="pres">
      <dgm:prSet presAssocID="{EE3333A1-176B-41FC-B27B-2971A7C97A92}" presName="vertSpace2b" presStyleCnt="0"/>
      <dgm:spPr/>
    </dgm:pt>
    <dgm:pt modelId="{FACAC263-A174-47BA-8ECD-514A545A3A98}" type="pres">
      <dgm:prSet presAssocID="{E05ECB7D-C3A1-4C29-B439-5F23C2C832DA}" presName="horz2" presStyleCnt="0"/>
      <dgm:spPr/>
    </dgm:pt>
    <dgm:pt modelId="{0E7EC30F-59CD-4FB7-98E0-61EBB335A095}" type="pres">
      <dgm:prSet presAssocID="{E05ECB7D-C3A1-4C29-B439-5F23C2C832DA}" presName="horzSpace2" presStyleCnt="0"/>
      <dgm:spPr/>
    </dgm:pt>
    <dgm:pt modelId="{38AA0D7E-36D3-46F2-8D06-3DF06DD4F542}" type="pres">
      <dgm:prSet presAssocID="{E05ECB7D-C3A1-4C29-B439-5F23C2C832DA}" presName="tx2" presStyleLbl="revTx" presStyleIdx="7" presStyleCnt="8"/>
      <dgm:spPr/>
      <dgm:t>
        <a:bodyPr/>
        <a:lstStyle/>
        <a:p>
          <a:endParaRPr lang="es-CO"/>
        </a:p>
      </dgm:t>
    </dgm:pt>
    <dgm:pt modelId="{FDCCC128-90BF-4AFF-A74E-9EAFC332002A}" type="pres">
      <dgm:prSet presAssocID="{E05ECB7D-C3A1-4C29-B439-5F23C2C832DA}" presName="vert2" presStyleCnt="0"/>
      <dgm:spPr/>
    </dgm:pt>
    <dgm:pt modelId="{4496E98F-8323-489F-9A9E-B7C31ACF535C}" type="pres">
      <dgm:prSet presAssocID="{E05ECB7D-C3A1-4C29-B439-5F23C2C832DA}" presName="thinLine2b" presStyleLbl="callout" presStyleIdx="6" presStyleCnt="7"/>
      <dgm:spPr/>
    </dgm:pt>
    <dgm:pt modelId="{C0F4908C-D709-4D4F-B6AE-FB07760E913B}" type="pres">
      <dgm:prSet presAssocID="{E05ECB7D-C3A1-4C29-B439-5F23C2C832DA}" presName="vertSpace2b" presStyleCnt="0"/>
      <dgm:spPr/>
    </dgm:pt>
  </dgm:ptLst>
  <dgm:cxnLst>
    <dgm:cxn modelId="{25A53EA2-F63D-4653-95A7-323C77CD9B7B}" type="presOf" srcId="{EE3333A1-176B-41FC-B27B-2971A7C97A92}" destId="{2F5460F4-2623-4E4C-A83A-60BB36C62CF6}" srcOrd="0" destOrd="0" presId="urn:microsoft.com/office/officeart/2008/layout/LinedList"/>
    <dgm:cxn modelId="{4BA40009-1A4A-40FA-A118-F4472A38DBBD}" srcId="{AF8428B7-4457-4D9B-8D80-51A3099B0A71}" destId="{3D509CA1-F3FC-4128-B41F-783B3D514316}" srcOrd="2" destOrd="0" parTransId="{96A083A2-3255-4A56-BFE1-03B15ED4C45E}" sibTransId="{F8863A3D-054C-4A95-8F57-FF804D5CEB8F}"/>
    <dgm:cxn modelId="{DC8AA34E-95BF-411C-8593-F3E247AD84CD}" srcId="{AF8428B7-4457-4D9B-8D80-51A3099B0A71}" destId="{E05ECB7D-C3A1-4C29-B439-5F23C2C832DA}" srcOrd="6" destOrd="0" parTransId="{5664B237-EDE3-4A4C-8F86-9EBE1502411B}" sibTransId="{320B018D-6491-460F-9657-564B4E79D388}"/>
    <dgm:cxn modelId="{79E30B13-8EBC-4913-9469-90E923ADDAF5}" type="presOf" srcId="{1FF7601F-C7E7-44C6-8D13-2001FD5EBEDD}" destId="{445CD33E-51BC-451B-8572-49C7EF7D57CA}" srcOrd="0" destOrd="0" presId="urn:microsoft.com/office/officeart/2008/layout/LinedList"/>
    <dgm:cxn modelId="{64F54C5D-6730-491A-9B09-8A84F60A061E}" type="presOf" srcId="{AF8428B7-4457-4D9B-8D80-51A3099B0A71}" destId="{FE19B506-2F5E-4A78-B108-C3C5097A671C}" srcOrd="0" destOrd="0" presId="urn:microsoft.com/office/officeart/2008/layout/LinedList"/>
    <dgm:cxn modelId="{03FC9E33-2B3A-4DE6-8C19-406D5D655546}" srcId="{F3EE8C23-4714-4131-BA2F-2A9544D67B5E}" destId="{AF8428B7-4457-4D9B-8D80-51A3099B0A71}" srcOrd="0" destOrd="0" parTransId="{5B868AC8-E14F-4626-9053-8284FFFE29E8}" sibTransId="{E58F3F27-6988-4A5C-944E-219641A924E1}"/>
    <dgm:cxn modelId="{BC147A56-B253-4968-AE99-16D3AC889D17}" srcId="{AF8428B7-4457-4D9B-8D80-51A3099B0A71}" destId="{EE3333A1-176B-41FC-B27B-2971A7C97A92}" srcOrd="5" destOrd="0" parTransId="{247DB2DF-54A4-4C8D-944E-89A287FF652E}" sibTransId="{BFFE92AC-26A4-4B14-BFAD-3D219583F36F}"/>
    <dgm:cxn modelId="{298CC9F3-DE07-4D6D-9E12-76CF8227A319}" type="presOf" srcId="{7E063B16-D671-4E29-B7A7-8947A2E939E3}" destId="{26B9E190-3702-414B-81E7-5B0696841379}" srcOrd="0" destOrd="0" presId="urn:microsoft.com/office/officeart/2008/layout/LinedList"/>
    <dgm:cxn modelId="{A92761DF-5EEB-496F-B1EE-C9E91B127FAE}" srcId="{AF8428B7-4457-4D9B-8D80-51A3099B0A71}" destId="{1FF7601F-C7E7-44C6-8D13-2001FD5EBEDD}" srcOrd="0" destOrd="0" parTransId="{5F65EC1B-BA34-44A3-888D-086B27A92FE1}" sibTransId="{BCDE47C3-BA0A-4401-8CC4-5611E8613A75}"/>
    <dgm:cxn modelId="{D8C102C8-70C0-499A-8F87-154B6001DCA9}" srcId="{AF8428B7-4457-4D9B-8D80-51A3099B0A71}" destId="{7E063B16-D671-4E29-B7A7-8947A2E939E3}" srcOrd="3" destOrd="0" parTransId="{8A30339B-CC4F-4A8E-8BEE-D9402F429551}" sibTransId="{518A9CE8-D2E9-4AD3-9E3E-0463C983085A}"/>
    <dgm:cxn modelId="{45C68DFA-A318-417C-923D-459D61B16133}" type="presOf" srcId="{7E7A25C0-7C3D-45EF-B822-BCAD514B2D4C}" destId="{4F76D318-7ABB-4A56-B674-8003D61F3A90}" srcOrd="0" destOrd="0" presId="urn:microsoft.com/office/officeart/2008/layout/LinedList"/>
    <dgm:cxn modelId="{082CD17B-9BEA-4FD0-A34D-EC0F9CB4C908}" type="presOf" srcId="{F3EE8C23-4714-4131-BA2F-2A9544D67B5E}" destId="{66B65BBA-3863-4D34-9366-FF7EF1AFE990}" srcOrd="0" destOrd="0" presId="urn:microsoft.com/office/officeart/2008/layout/LinedList"/>
    <dgm:cxn modelId="{39B053AF-F152-4BBF-A5F6-F466C9A31BED}" srcId="{AF8428B7-4457-4D9B-8D80-51A3099B0A71}" destId="{7E7A25C0-7C3D-45EF-B822-BCAD514B2D4C}" srcOrd="1" destOrd="0" parTransId="{3D7563F7-F646-4324-8CBC-2929F18EDD41}" sibTransId="{4F0BF7C7-AC10-408E-8A1E-15C5F9698F17}"/>
    <dgm:cxn modelId="{AB10B463-12F3-408D-B003-41D1E56EB0D4}" srcId="{AF8428B7-4457-4D9B-8D80-51A3099B0A71}" destId="{D5E4A1F0-1226-49A6-90CE-B3E0799A241A}" srcOrd="4" destOrd="0" parTransId="{5574A6A8-8034-4AD3-9FAE-9DA35FCA080C}" sibTransId="{3652F782-6CD6-4D5A-BAE3-3F17FEF5773F}"/>
    <dgm:cxn modelId="{2ADBEE96-3A5B-49EA-B4DB-6D8216AF466D}" type="presOf" srcId="{E05ECB7D-C3A1-4C29-B439-5F23C2C832DA}" destId="{38AA0D7E-36D3-46F2-8D06-3DF06DD4F542}" srcOrd="0" destOrd="0" presId="urn:microsoft.com/office/officeart/2008/layout/LinedList"/>
    <dgm:cxn modelId="{767AF9B0-2276-40E6-9FF6-11DBABFED4BC}" type="presOf" srcId="{D5E4A1F0-1226-49A6-90CE-B3E0799A241A}" destId="{18143257-8683-4130-B93D-F45D0CF8F519}" srcOrd="0" destOrd="0" presId="urn:microsoft.com/office/officeart/2008/layout/LinedList"/>
    <dgm:cxn modelId="{78C7D189-E433-4494-AB38-5D7268D33372}" type="presOf" srcId="{3D509CA1-F3FC-4128-B41F-783B3D514316}" destId="{51554FF7-4D8F-4651-9EF8-29BA14D17DC5}" srcOrd="0" destOrd="0" presId="urn:microsoft.com/office/officeart/2008/layout/LinedList"/>
    <dgm:cxn modelId="{53DA0DDC-DB18-48A3-919D-C0A076363DA6}" type="presParOf" srcId="{66B65BBA-3863-4D34-9366-FF7EF1AFE990}" destId="{358438DE-52BB-4726-A3F7-07197A1C680D}" srcOrd="0" destOrd="0" presId="urn:microsoft.com/office/officeart/2008/layout/LinedList"/>
    <dgm:cxn modelId="{DACC0A5F-E65A-4BB3-ABBB-D0A0C6401F83}" type="presParOf" srcId="{66B65BBA-3863-4D34-9366-FF7EF1AFE990}" destId="{AE823C7B-DAEE-4AD5-A4BB-1A1F1D0B5D1E}" srcOrd="1" destOrd="0" presId="urn:microsoft.com/office/officeart/2008/layout/LinedList"/>
    <dgm:cxn modelId="{EB7E1BAB-2F84-4BF2-A027-5CAAFE270BBE}" type="presParOf" srcId="{AE823C7B-DAEE-4AD5-A4BB-1A1F1D0B5D1E}" destId="{FE19B506-2F5E-4A78-B108-C3C5097A671C}" srcOrd="0" destOrd="0" presId="urn:microsoft.com/office/officeart/2008/layout/LinedList"/>
    <dgm:cxn modelId="{889CE08D-B149-4D47-A6A3-FC5E7233B5CA}" type="presParOf" srcId="{AE823C7B-DAEE-4AD5-A4BB-1A1F1D0B5D1E}" destId="{7A987C20-ECC8-4CED-87BF-4189F1294379}" srcOrd="1" destOrd="0" presId="urn:microsoft.com/office/officeart/2008/layout/LinedList"/>
    <dgm:cxn modelId="{77AD5B85-0CA1-4D81-9114-3BE28811580B}" type="presParOf" srcId="{7A987C20-ECC8-4CED-87BF-4189F1294379}" destId="{CFE522E1-198A-48D2-B0EF-A262BD72E34F}" srcOrd="0" destOrd="0" presId="urn:microsoft.com/office/officeart/2008/layout/LinedList"/>
    <dgm:cxn modelId="{9937C0E4-46DD-4B59-A008-5123DD3E36A9}" type="presParOf" srcId="{7A987C20-ECC8-4CED-87BF-4189F1294379}" destId="{8DEE3AE3-7F4B-494F-B5F6-20AF50C5F84A}" srcOrd="1" destOrd="0" presId="urn:microsoft.com/office/officeart/2008/layout/LinedList"/>
    <dgm:cxn modelId="{7CC58AA7-B42F-4FFD-87EA-921CB3CBCCDA}" type="presParOf" srcId="{8DEE3AE3-7F4B-494F-B5F6-20AF50C5F84A}" destId="{ECA35C24-04E0-496F-9273-0A2A81AACEC0}" srcOrd="0" destOrd="0" presId="urn:microsoft.com/office/officeart/2008/layout/LinedList"/>
    <dgm:cxn modelId="{AD4A4CBB-D4E3-4A30-9A63-D4A0D96EED44}" type="presParOf" srcId="{8DEE3AE3-7F4B-494F-B5F6-20AF50C5F84A}" destId="{445CD33E-51BC-451B-8572-49C7EF7D57CA}" srcOrd="1" destOrd="0" presId="urn:microsoft.com/office/officeart/2008/layout/LinedList"/>
    <dgm:cxn modelId="{1D5078DB-FB52-4A01-BC21-5768FB73AE75}" type="presParOf" srcId="{8DEE3AE3-7F4B-494F-B5F6-20AF50C5F84A}" destId="{769F30B8-F130-497E-BB82-685FB9819CBE}" srcOrd="2" destOrd="0" presId="urn:microsoft.com/office/officeart/2008/layout/LinedList"/>
    <dgm:cxn modelId="{BE6A7571-64FD-4B08-93B0-70AE1E0B72E7}" type="presParOf" srcId="{7A987C20-ECC8-4CED-87BF-4189F1294379}" destId="{E8FB2DB5-8341-4FED-87FD-A88CE2278E52}" srcOrd="2" destOrd="0" presId="urn:microsoft.com/office/officeart/2008/layout/LinedList"/>
    <dgm:cxn modelId="{3FA81028-D935-4F14-98E1-7943BDFED7D5}" type="presParOf" srcId="{7A987C20-ECC8-4CED-87BF-4189F1294379}" destId="{25CA6C9A-3AF3-4777-AA71-7142B4C9E8D2}" srcOrd="3" destOrd="0" presId="urn:microsoft.com/office/officeart/2008/layout/LinedList"/>
    <dgm:cxn modelId="{15BB4550-44A9-4657-A35C-96DC56B3BBFD}" type="presParOf" srcId="{7A987C20-ECC8-4CED-87BF-4189F1294379}" destId="{5DFA448A-D41D-4EAA-ADA6-CDCDEF6D7BBE}" srcOrd="4" destOrd="0" presId="urn:microsoft.com/office/officeart/2008/layout/LinedList"/>
    <dgm:cxn modelId="{DC0786C7-7DF2-4D00-97C9-42646088E06F}" type="presParOf" srcId="{5DFA448A-D41D-4EAA-ADA6-CDCDEF6D7BBE}" destId="{5FA9833E-0D9F-4E1E-BC4C-971BF587604F}" srcOrd="0" destOrd="0" presId="urn:microsoft.com/office/officeart/2008/layout/LinedList"/>
    <dgm:cxn modelId="{BA2D06DC-56EF-4F2D-BA36-D1465DF953A4}" type="presParOf" srcId="{5DFA448A-D41D-4EAA-ADA6-CDCDEF6D7BBE}" destId="{4F76D318-7ABB-4A56-B674-8003D61F3A90}" srcOrd="1" destOrd="0" presId="urn:microsoft.com/office/officeart/2008/layout/LinedList"/>
    <dgm:cxn modelId="{F72A3674-95DF-4A1C-848F-DD1374633757}" type="presParOf" srcId="{5DFA448A-D41D-4EAA-ADA6-CDCDEF6D7BBE}" destId="{38B111AD-FF7C-4573-87B8-FBDA89E25D9C}" srcOrd="2" destOrd="0" presId="urn:microsoft.com/office/officeart/2008/layout/LinedList"/>
    <dgm:cxn modelId="{A6CBF080-7124-4455-A925-D8FB27A19DBF}" type="presParOf" srcId="{7A987C20-ECC8-4CED-87BF-4189F1294379}" destId="{D2817D62-FE47-4144-B5C0-AFB51862B6C9}" srcOrd="5" destOrd="0" presId="urn:microsoft.com/office/officeart/2008/layout/LinedList"/>
    <dgm:cxn modelId="{7CFB2FFF-94BA-402F-A3AC-973FF849EF6A}" type="presParOf" srcId="{7A987C20-ECC8-4CED-87BF-4189F1294379}" destId="{F965C843-62C3-4E62-885C-5538238B6EED}" srcOrd="6" destOrd="0" presId="urn:microsoft.com/office/officeart/2008/layout/LinedList"/>
    <dgm:cxn modelId="{4292CB02-0D99-4904-AD75-C21FE4E23646}" type="presParOf" srcId="{7A987C20-ECC8-4CED-87BF-4189F1294379}" destId="{9F77E5EF-AA55-47DE-B272-56A3BB174498}" srcOrd="7" destOrd="0" presId="urn:microsoft.com/office/officeart/2008/layout/LinedList"/>
    <dgm:cxn modelId="{159DFE5C-C51C-45DF-8BCF-4BCB44C96E89}" type="presParOf" srcId="{9F77E5EF-AA55-47DE-B272-56A3BB174498}" destId="{9CD4A63C-9495-4565-8F9D-571549D3BE1A}" srcOrd="0" destOrd="0" presId="urn:microsoft.com/office/officeart/2008/layout/LinedList"/>
    <dgm:cxn modelId="{E494F3B7-35BD-42BC-9160-78C451A733AE}" type="presParOf" srcId="{9F77E5EF-AA55-47DE-B272-56A3BB174498}" destId="{51554FF7-4D8F-4651-9EF8-29BA14D17DC5}" srcOrd="1" destOrd="0" presId="urn:microsoft.com/office/officeart/2008/layout/LinedList"/>
    <dgm:cxn modelId="{DAE5A5AF-21EA-4C3B-BB16-85E1223F9688}" type="presParOf" srcId="{9F77E5EF-AA55-47DE-B272-56A3BB174498}" destId="{8099CC9D-66A3-427F-B1F7-F1B5A5E441CE}" srcOrd="2" destOrd="0" presId="urn:microsoft.com/office/officeart/2008/layout/LinedList"/>
    <dgm:cxn modelId="{01C48638-7D52-4D5D-9623-2163FD654282}" type="presParOf" srcId="{7A987C20-ECC8-4CED-87BF-4189F1294379}" destId="{5D72A1D1-E895-4160-B591-DEE15C60B7C8}" srcOrd="8" destOrd="0" presId="urn:microsoft.com/office/officeart/2008/layout/LinedList"/>
    <dgm:cxn modelId="{33F00ADA-8347-49FE-8044-DA1DE31ED78E}" type="presParOf" srcId="{7A987C20-ECC8-4CED-87BF-4189F1294379}" destId="{57CEB038-C0EE-4686-B7C6-7D4FD062A96D}" srcOrd="9" destOrd="0" presId="urn:microsoft.com/office/officeart/2008/layout/LinedList"/>
    <dgm:cxn modelId="{864BF2D4-1B96-4982-ACF2-6942422DCA15}" type="presParOf" srcId="{7A987C20-ECC8-4CED-87BF-4189F1294379}" destId="{0CA6CF59-5511-497D-8FD6-7DA8A364A566}" srcOrd="10" destOrd="0" presId="urn:microsoft.com/office/officeart/2008/layout/LinedList"/>
    <dgm:cxn modelId="{A0B7BF5F-086F-460A-80A0-5B0FD712BDAC}" type="presParOf" srcId="{0CA6CF59-5511-497D-8FD6-7DA8A364A566}" destId="{269B0F0D-F71B-4A1B-A20B-A6E383320617}" srcOrd="0" destOrd="0" presId="urn:microsoft.com/office/officeart/2008/layout/LinedList"/>
    <dgm:cxn modelId="{EBEA2B21-E16A-4FC6-8485-9DE889766DCB}" type="presParOf" srcId="{0CA6CF59-5511-497D-8FD6-7DA8A364A566}" destId="{26B9E190-3702-414B-81E7-5B0696841379}" srcOrd="1" destOrd="0" presId="urn:microsoft.com/office/officeart/2008/layout/LinedList"/>
    <dgm:cxn modelId="{5EE578EE-221E-4295-93D0-7F1EF345B5DD}" type="presParOf" srcId="{0CA6CF59-5511-497D-8FD6-7DA8A364A566}" destId="{B092BF79-1FFE-46D4-A726-76793A986F84}" srcOrd="2" destOrd="0" presId="urn:microsoft.com/office/officeart/2008/layout/LinedList"/>
    <dgm:cxn modelId="{F0E4D9ED-7BB2-4CD1-83FA-EFC35E3C5379}" type="presParOf" srcId="{7A987C20-ECC8-4CED-87BF-4189F1294379}" destId="{02CAC684-96DB-4B28-AEB1-A5B047AD1CF8}" srcOrd="11" destOrd="0" presId="urn:microsoft.com/office/officeart/2008/layout/LinedList"/>
    <dgm:cxn modelId="{4CA63338-542F-411D-BE3A-4E50034FF2BE}" type="presParOf" srcId="{7A987C20-ECC8-4CED-87BF-4189F1294379}" destId="{8FB58D52-D2CB-483D-AF07-37E306D61B9D}" srcOrd="12" destOrd="0" presId="urn:microsoft.com/office/officeart/2008/layout/LinedList"/>
    <dgm:cxn modelId="{ADBD10FC-E316-4413-BDA4-45CD075E0F7E}" type="presParOf" srcId="{7A987C20-ECC8-4CED-87BF-4189F1294379}" destId="{B1DB36BE-6CFA-42E8-8A72-FC75AD0F11B2}" srcOrd="13" destOrd="0" presId="urn:microsoft.com/office/officeart/2008/layout/LinedList"/>
    <dgm:cxn modelId="{EE351487-C31D-45B3-9137-417CBD67F10E}" type="presParOf" srcId="{B1DB36BE-6CFA-42E8-8A72-FC75AD0F11B2}" destId="{DB01F8CF-5A87-4033-8CFC-C70740221B88}" srcOrd="0" destOrd="0" presId="urn:microsoft.com/office/officeart/2008/layout/LinedList"/>
    <dgm:cxn modelId="{A7589FD3-D1F2-427E-814E-7466B3D606B0}" type="presParOf" srcId="{B1DB36BE-6CFA-42E8-8A72-FC75AD0F11B2}" destId="{18143257-8683-4130-B93D-F45D0CF8F519}" srcOrd="1" destOrd="0" presId="urn:microsoft.com/office/officeart/2008/layout/LinedList"/>
    <dgm:cxn modelId="{E32F6188-B18E-41F9-9401-9F6F8B786DBA}" type="presParOf" srcId="{B1DB36BE-6CFA-42E8-8A72-FC75AD0F11B2}" destId="{28DBB04A-DDB4-4D4B-8F9E-E41D406A175D}" srcOrd="2" destOrd="0" presId="urn:microsoft.com/office/officeart/2008/layout/LinedList"/>
    <dgm:cxn modelId="{CDA00412-3B5C-4787-A81B-E74E327CBAFA}" type="presParOf" srcId="{7A987C20-ECC8-4CED-87BF-4189F1294379}" destId="{DD7B812A-41A4-4E47-A51D-119AA14F968D}" srcOrd="14" destOrd="0" presId="urn:microsoft.com/office/officeart/2008/layout/LinedList"/>
    <dgm:cxn modelId="{7E6C0A1B-CEB1-491D-BBFA-5CBB38AB10C9}" type="presParOf" srcId="{7A987C20-ECC8-4CED-87BF-4189F1294379}" destId="{A036B4A2-FB17-494C-B7D0-931F83072856}" srcOrd="15" destOrd="0" presId="urn:microsoft.com/office/officeart/2008/layout/LinedList"/>
    <dgm:cxn modelId="{5C4B5E08-9B0E-44C8-9A83-64B8FDB107D1}" type="presParOf" srcId="{7A987C20-ECC8-4CED-87BF-4189F1294379}" destId="{B0F5F328-69C3-41B9-8586-908856203C99}" srcOrd="16" destOrd="0" presId="urn:microsoft.com/office/officeart/2008/layout/LinedList"/>
    <dgm:cxn modelId="{CA32AD2E-B57C-4FBE-82B1-1DCF55B2E3FC}" type="presParOf" srcId="{B0F5F328-69C3-41B9-8586-908856203C99}" destId="{B496535F-2E7B-4F9A-9D22-3979A34847DF}" srcOrd="0" destOrd="0" presId="urn:microsoft.com/office/officeart/2008/layout/LinedList"/>
    <dgm:cxn modelId="{DC5AC627-21B2-4AA8-9378-CBF2D5EAACC3}" type="presParOf" srcId="{B0F5F328-69C3-41B9-8586-908856203C99}" destId="{2F5460F4-2623-4E4C-A83A-60BB36C62CF6}" srcOrd="1" destOrd="0" presId="urn:microsoft.com/office/officeart/2008/layout/LinedList"/>
    <dgm:cxn modelId="{F7660D03-3414-4B4E-A462-1FDC19135F41}" type="presParOf" srcId="{B0F5F328-69C3-41B9-8586-908856203C99}" destId="{6082319A-0DDA-4EAC-9BBA-54F952E3859E}" srcOrd="2" destOrd="0" presId="urn:microsoft.com/office/officeart/2008/layout/LinedList"/>
    <dgm:cxn modelId="{E343E10F-05FD-4679-B9F2-7E5FDA69C227}" type="presParOf" srcId="{7A987C20-ECC8-4CED-87BF-4189F1294379}" destId="{5010B742-16B8-4EAE-BD85-EA01D19057D0}" srcOrd="17" destOrd="0" presId="urn:microsoft.com/office/officeart/2008/layout/LinedList"/>
    <dgm:cxn modelId="{1ED1B34C-02C4-46C8-89CF-6B4BA29C58A5}" type="presParOf" srcId="{7A987C20-ECC8-4CED-87BF-4189F1294379}" destId="{22E97599-DF2C-4E0A-B7EF-64FE10C5110A}" srcOrd="18" destOrd="0" presId="urn:microsoft.com/office/officeart/2008/layout/LinedList"/>
    <dgm:cxn modelId="{FDB5A022-D75D-460D-AE7B-B804BFABA482}" type="presParOf" srcId="{7A987C20-ECC8-4CED-87BF-4189F1294379}" destId="{FACAC263-A174-47BA-8ECD-514A545A3A98}" srcOrd="19" destOrd="0" presId="urn:microsoft.com/office/officeart/2008/layout/LinedList"/>
    <dgm:cxn modelId="{E142C812-17FA-4E55-B3CA-EB99C2ED6684}" type="presParOf" srcId="{FACAC263-A174-47BA-8ECD-514A545A3A98}" destId="{0E7EC30F-59CD-4FB7-98E0-61EBB335A095}" srcOrd="0" destOrd="0" presId="urn:microsoft.com/office/officeart/2008/layout/LinedList"/>
    <dgm:cxn modelId="{AB887B6B-9D32-4F30-9D43-FA7CC109BE84}" type="presParOf" srcId="{FACAC263-A174-47BA-8ECD-514A545A3A98}" destId="{38AA0D7E-36D3-46F2-8D06-3DF06DD4F542}" srcOrd="1" destOrd="0" presId="urn:microsoft.com/office/officeart/2008/layout/LinedList"/>
    <dgm:cxn modelId="{FE71E30D-A21E-49FD-9088-E08429714A86}" type="presParOf" srcId="{FACAC263-A174-47BA-8ECD-514A545A3A98}" destId="{FDCCC128-90BF-4AFF-A74E-9EAFC332002A}" srcOrd="2" destOrd="0" presId="urn:microsoft.com/office/officeart/2008/layout/LinedList"/>
    <dgm:cxn modelId="{9C383F3F-23ED-4BEF-8976-701FF8970516}" type="presParOf" srcId="{7A987C20-ECC8-4CED-87BF-4189F1294379}" destId="{4496E98F-8323-489F-9A9E-B7C31ACF535C}" srcOrd="20" destOrd="0" presId="urn:microsoft.com/office/officeart/2008/layout/LinedList"/>
    <dgm:cxn modelId="{A4F8321B-0F67-4CA4-8B20-530CC6D3347C}" type="presParOf" srcId="{7A987C20-ECC8-4CED-87BF-4189F1294379}" destId="{C0F4908C-D709-4D4F-B6AE-FB07760E913B}" srcOrd="2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F3EE8C23-4714-4131-BA2F-2A9544D67B5E}"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s-CO"/>
        </a:p>
      </dgm:t>
    </dgm:pt>
    <dgm:pt modelId="{AF8428B7-4457-4D9B-8D80-51A3099B0A71}">
      <dgm:prSet phldrT="[Texto]" custT="1"/>
      <dgm:spPr/>
      <dgm:t>
        <a:bodyPr/>
        <a:lstStyle/>
        <a:p>
          <a:pPr algn="ctr"/>
          <a:endParaRPr lang="es-CO" sz="1400" b="1" dirty="0" smtClean="0"/>
        </a:p>
        <a:p>
          <a:pPr algn="ctr"/>
          <a:endParaRPr lang="es-CO" sz="1400" b="1" dirty="0" smtClean="0"/>
        </a:p>
        <a:p>
          <a:pPr algn="ctr"/>
          <a:r>
            <a:rPr lang="es-CO" sz="1900" b="1" dirty="0" smtClean="0"/>
            <a:t>ARTÍCULO 21</a:t>
          </a:r>
          <a:r>
            <a:rPr lang="es-CO" sz="1900" dirty="0" smtClean="0"/>
            <a:t>. </a:t>
          </a:r>
        </a:p>
        <a:p>
          <a:pPr algn="ctr"/>
          <a:endParaRPr lang="es-CO" sz="1900" dirty="0" smtClean="0"/>
        </a:p>
        <a:p>
          <a:pPr algn="ctr"/>
          <a:r>
            <a:rPr lang="es-CO" sz="1900" dirty="0" smtClean="0"/>
            <a:t>Las funciones del Director de Departamento son: </a:t>
          </a:r>
          <a:endParaRPr lang="es-CO" sz="1900" dirty="0"/>
        </a:p>
      </dgm:t>
    </dgm:pt>
    <dgm:pt modelId="{5B868AC8-E14F-4626-9053-8284FFFE29E8}" type="parTrans" cxnId="{03FC9E33-2B3A-4DE6-8C19-406D5D655546}">
      <dgm:prSet/>
      <dgm:spPr/>
      <dgm:t>
        <a:bodyPr/>
        <a:lstStyle/>
        <a:p>
          <a:endParaRPr lang="es-CO" sz="1400"/>
        </a:p>
      </dgm:t>
    </dgm:pt>
    <dgm:pt modelId="{E58F3F27-6988-4A5C-944E-219641A924E1}" type="sibTrans" cxnId="{03FC9E33-2B3A-4DE6-8C19-406D5D655546}">
      <dgm:prSet/>
      <dgm:spPr/>
      <dgm:t>
        <a:bodyPr/>
        <a:lstStyle/>
        <a:p>
          <a:endParaRPr lang="es-CO" sz="1400"/>
        </a:p>
      </dgm:t>
    </dgm:pt>
    <dgm:pt modelId="{1FF7601F-C7E7-44C6-8D13-2001FD5EBEDD}">
      <dgm:prSet phldrT="[Texto]" custT="1"/>
      <dgm:spPr/>
      <dgm:t>
        <a:bodyPr/>
        <a:lstStyle/>
        <a:p>
          <a:r>
            <a:rPr lang="es-CO" sz="1400" smtClean="0"/>
            <a:t>h) Promover la creación de programas académicos en las disciplinas propias del departamento.</a:t>
          </a:r>
          <a:endParaRPr lang="es-CO" sz="1400" dirty="0"/>
        </a:p>
      </dgm:t>
    </dgm:pt>
    <dgm:pt modelId="{5F65EC1B-BA34-44A3-888D-086B27A92FE1}" type="parTrans" cxnId="{A92761DF-5EEB-496F-B1EE-C9E91B127FAE}">
      <dgm:prSet/>
      <dgm:spPr/>
      <dgm:t>
        <a:bodyPr/>
        <a:lstStyle/>
        <a:p>
          <a:endParaRPr lang="es-CO" sz="1400"/>
        </a:p>
      </dgm:t>
    </dgm:pt>
    <dgm:pt modelId="{BCDE47C3-BA0A-4401-8CC4-5611E8613A75}" type="sibTrans" cxnId="{A92761DF-5EEB-496F-B1EE-C9E91B127FAE}">
      <dgm:prSet/>
      <dgm:spPr/>
      <dgm:t>
        <a:bodyPr/>
        <a:lstStyle/>
        <a:p>
          <a:endParaRPr lang="es-CO" sz="1400"/>
        </a:p>
      </dgm:t>
    </dgm:pt>
    <dgm:pt modelId="{B7886257-782B-42D0-A2CD-BEE84AEB6E78}">
      <dgm:prSet custT="1"/>
      <dgm:spPr/>
      <dgm:t>
        <a:bodyPr/>
        <a:lstStyle/>
        <a:p>
          <a:r>
            <a:rPr lang="es-CO" sz="1400" dirty="0" smtClean="0"/>
            <a:t>i) Impulsar propuestas de proyección social que articulen el departamento con diferentes sectores de la sociedad.</a:t>
          </a:r>
        </a:p>
      </dgm:t>
    </dgm:pt>
    <dgm:pt modelId="{6F2FB90A-3ABE-4673-A28E-4B755BB27F9E}" type="parTrans" cxnId="{651902B0-DA77-48D6-93C9-A5338085F37E}">
      <dgm:prSet/>
      <dgm:spPr/>
      <dgm:t>
        <a:bodyPr/>
        <a:lstStyle/>
        <a:p>
          <a:endParaRPr lang="es-CO"/>
        </a:p>
      </dgm:t>
    </dgm:pt>
    <dgm:pt modelId="{2CB03511-9B46-4567-8170-671A57AE5BDD}" type="sibTrans" cxnId="{651902B0-DA77-48D6-93C9-A5338085F37E}">
      <dgm:prSet/>
      <dgm:spPr/>
      <dgm:t>
        <a:bodyPr/>
        <a:lstStyle/>
        <a:p>
          <a:endParaRPr lang="es-CO"/>
        </a:p>
      </dgm:t>
    </dgm:pt>
    <dgm:pt modelId="{F7D16C76-CF6E-4E85-BDAB-DF3B3CF259AC}">
      <dgm:prSet custT="1"/>
      <dgm:spPr/>
      <dgm:t>
        <a:bodyPr/>
        <a:lstStyle/>
        <a:p>
          <a:r>
            <a:rPr lang="es-CO" sz="1200" dirty="0" smtClean="0"/>
            <a:t>j) Elaborar, con el claustro de profesores del departamento los planes de acción, en concordancia con el plan de desarrollo, para su análisis, estudio y posterior aprobación por el Consejo de Facultad.</a:t>
          </a:r>
        </a:p>
      </dgm:t>
    </dgm:pt>
    <dgm:pt modelId="{63196CDC-BC2D-4F72-8F38-B86950EE8FB7}" type="parTrans" cxnId="{D6C3163C-774E-4545-B775-7AE7239FAAF9}">
      <dgm:prSet/>
      <dgm:spPr/>
      <dgm:t>
        <a:bodyPr/>
        <a:lstStyle/>
        <a:p>
          <a:endParaRPr lang="es-CO"/>
        </a:p>
      </dgm:t>
    </dgm:pt>
    <dgm:pt modelId="{AB268AB8-1BF9-4EE5-9DA0-125C77EBD0FD}" type="sibTrans" cxnId="{D6C3163C-774E-4545-B775-7AE7239FAAF9}">
      <dgm:prSet/>
      <dgm:spPr/>
      <dgm:t>
        <a:bodyPr/>
        <a:lstStyle/>
        <a:p>
          <a:endParaRPr lang="es-CO"/>
        </a:p>
      </dgm:t>
    </dgm:pt>
    <dgm:pt modelId="{4DACE428-5587-4AE8-A8DF-B9FC2270059A}">
      <dgm:prSet custT="1"/>
      <dgm:spPr/>
      <dgm:t>
        <a:bodyPr/>
        <a:lstStyle/>
        <a:p>
          <a:r>
            <a:rPr lang="es-CO" sz="1300" dirty="0" smtClean="0"/>
            <a:t>k) Dirigir, organizar y controlar los planes y programas que se establezcan para los laboratorios y centros de apoyo adscritos al departamento.</a:t>
          </a:r>
        </a:p>
      </dgm:t>
    </dgm:pt>
    <dgm:pt modelId="{CAA9E29D-5750-4BE1-8A33-CECC191E9B7A}" type="parTrans" cxnId="{11E1B86A-EEB8-4642-89C8-3673DF4E7464}">
      <dgm:prSet/>
      <dgm:spPr/>
      <dgm:t>
        <a:bodyPr/>
        <a:lstStyle/>
        <a:p>
          <a:endParaRPr lang="es-CO"/>
        </a:p>
      </dgm:t>
    </dgm:pt>
    <dgm:pt modelId="{8FD4B51A-04D1-43DF-9B96-4E88999A027C}" type="sibTrans" cxnId="{11E1B86A-EEB8-4642-89C8-3673DF4E7464}">
      <dgm:prSet/>
      <dgm:spPr/>
      <dgm:t>
        <a:bodyPr/>
        <a:lstStyle/>
        <a:p>
          <a:endParaRPr lang="es-CO"/>
        </a:p>
      </dgm:t>
    </dgm:pt>
    <dgm:pt modelId="{7968B1B2-30A8-4AC7-85F4-AC0DE62164F2}">
      <dgm:prSet custT="1"/>
      <dgm:spPr/>
      <dgm:t>
        <a:bodyPr/>
        <a:lstStyle/>
        <a:p>
          <a:r>
            <a:rPr lang="es-CO" sz="1400" dirty="0" smtClean="0"/>
            <a:t>l) Participar en las actividades de autoevaluación institucional.</a:t>
          </a:r>
        </a:p>
      </dgm:t>
    </dgm:pt>
    <dgm:pt modelId="{FABA258C-5AC8-4B26-970A-F604DC04B4C1}" type="parTrans" cxnId="{0E3BBFF3-D53A-447D-9118-E534BFA9BD39}">
      <dgm:prSet/>
      <dgm:spPr/>
      <dgm:t>
        <a:bodyPr/>
        <a:lstStyle/>
        <a:p>
          <a:endParaRPr lang="es-CO"/>
        </a:p>
      </dgm:t>
    </dgm:pt>
    <dgm:pt modelId="{8B11DA30-4D33-4818-84C3-49B0724CC2BA}" type="sibTrans" cxnId="{0E3BBFF3-D53A-447D-9118-E534BFA9BD39}">
      <dgm:prSet/>
      <dgm:spPr/>
      <dgm:t>
        <a:bodyPr/>
        <a:lstStyle/>
        <a:p>
          <a:endParaRPr lang="es-CO"/>
        </a:p>
      </dgm:t>
    </dgm:pt>
    <dgm:pt modelId="{A4DCA548-F5A1-40B6-A8F6-AD0F14EF2851}">
      <dgm:prSet custT="1"/>
      <dgm:spPr/>
      <dgm:t>
        <a:bodyPr/>
        <a:lstStyle/>
        <a:p>
          <a:r>
            <a:rPr lang="es-CO" sz="1400" dirty="0" smtClean="0"/>
            <a:t>m) Presentar ante el Consejo de Facultad, el plan de trabajo por período académico, de cada uno de los profesores adscritos al departamento.</a:t>
          </a:r>
        </a:p>
      </dgm:t>
    </dgm:pt>
    <dgm:pt modelId="{EDD3A490-9BAE-4EEF-9F9A-D751F632F20F}" type="parTrans" cxnId="{BA4ACC8B-ACE9-4F70-AB3B-F90FE5ADD731}">
      <dgm:prSet/>
      <dgm:spPr/>
      <dgm:t>
        <a:bodyPr/>
        <a:lstStyle/>
        <a:p>
          <a:endParaRPr lang="es-CO"/>
        </a:p>
      </dgm:t>
    </dgm:pt>
    <dgm:pt modelId="{F572CAEC-5A82-41BB-8A8F-108F18CF90F0}" type="sibTrans" cxnId="{BA4ACC8B-ACE9-4F70-AB3B-F90FE5ADD731}">
      <dgm:prSet/>
      <dgm:spPr/>
      <dgm:t>
        <a:bodyPr/>
        <a:lstStyle/>
        <a:p>
          <a:endParaRPr lang="es-CO"/>
        </a:p>
      </dgm:t>
    </dgm:pt>
    <dgm:pt modelId="{05067C3D-8990-4D8A-A6AA-F254BDE012E7}">
      <dgm:prSet custT="1"/>
      <dgm:spPr/>
      <dgm:t>
        <a:bodyPr/>
        <a:lstStyle/>
        <a:p>
          <a:r>
            <a:rPr lang="es-CO" sz="1400" dirty="0" smtClean="0"/>
            <a:t>n) Evaluar el desarrollo de las actividades académicas del departamento.</a:t>
          </a:r>
        </a:p>
      </dgm:t>
    </dgm:pt>
    <dgm:pt modelId="{9D494B38-F11A-4D43-B38F-8A3651E47F3D}" type="parTrans" cxnId="{A53DF099-28E8-49D9-906E-7AED77123025}">
      <dgm:prSet/>
      <dgm:spPr/>
      <dgm:t>
        <a:bodyPr/>
        <a:lstStyle/>
        <a:p>
          <a:endParaRPr lang="es-CO"/>
        </a:p>
      </dgm:t>
    </dgm:pt>
    <dgm:pt modelId="{FC7B3A43-943A-4C52-A30E-A5E16EC691EB}" type="sibTrans" cxnId="{A53DF099-28E8-49D9-906E-7AED77123025}">
      <dgm:prSet/>
      <dgm:spPr/>
      <dgm:t>
        <a:bodyPr/>
        <a:lstStyle/>
        <a:p>
          <a:endParaRPr lang="es-CO"/>
        </a:p>
      </dgm:t>
    </dgm:pt>
    <dgm:pt modelId="{0E556B0D-7D23-470F-85BA-53A0564A31F9}">
      <dgm:prSet custT="1"/>
      <dgm:spPr/>
      <dgm:t>
        <a:bodyPr/>
        <a:lstStyle/>
        <a:p>
          <a:r>
            <a:rPr lang="es-CO" sz="1400" dirty="0" smtClean="0"/>
            <a:t>o) Rendir informe semestral al Consejo de Facultad sobre la marcha del Departamento.</a:t>
          </a:r>
        </a:p>
      </dgm:t>
    </dgm:pt>
    <dgm:pt modelId="{23882A83-7510-4737-961A-5B70CD0B1654}" type="parTrans" cxnId="{02952E98-7543-4409-B743-E76BD3FCD75D}">
      <dgm:prSet/>
      <dgm:spPr/>
      <dgm:t>
        <a:bodyPr/>
        <a:lstStyle/>
        <a:p>
          <a:endParaRPr lang="es-CO"/>
        </a:p>
      </dgm:t>
    </dgm:pt>
    <dgm:pt modelId="{EF1F752F-9FDC-416E-8951-F694B6FC1C48}" type="sibTrans" cxnId="{02952E98-7543-4409-B743-E76BD3FCD75D}">
      <dgm:prSet/>
      <dgm:spPr/>
      <dgm:t>
        <a:bodyPr/>
        <a:lstStyle/>
        <a:p>
          <a:endParaRPr lang="es-CO"/>
        </a:p>
      </dgm:t>
    </dgm:pt>
    <dgm:pt modelId="{17C83829-3A3B-4A2F-90B1-DCF4704B32F6}">
      <dgm:prSet custT="1"/>
      <dgm:spPr/>
      <dgm:t>
        <a:bodyPr/>
        <a:lstStyle/>
        <a:p>
          <a:r>
            <a:rPr lang="es-CO" sz="1400" dirty="0" smtClean="0"/>
            <a:t>p) Las demás que asigne la dirección de la Universidad, acordes con la naturaleza de la dependencia.</a:t>
          </a:r>
        </a:p>
      </dgm:t>
    </dgm:pt>
    <dgm:pt modelId="{CD704DA7-4C71-4D8D-8695-04499E627AD2}" type="parTrans" cxnId="{1D23CBB2-B537-46EE-B9CD-0D0D8FBF7205}">
      <dgm:prSet/>
      <dgm:spPr/>
      <dgm:t>
        <a:bodyPr/>
        <a:lstStyle/>
        <a:p>
          <a:endParaRPr lang="es-CO"/>
        </a:p>
      </dgm:t>
    </dgm:pt>
    <dgm:pt modelId="{1E18C87E-4E5D-4289-929C-B39BB8333E21}" type="sibTrans" cxnId="{1D23CBB2-B537-46EE-B9CD-0D0D8FBF7205}">
      <dgm:prSet/>
      <dgm:spPr/>
      <dgm:t>
        <a:bodyPr/>
        <a:lstStyle/>
        <a:p>
          <a:endParaRPr lang="es-CO"/>
        </a:p>
      </dgm:t>
    </dgm:pt>
    <dgm:pt modelId="{66B65BBA-3863-4D34-9366-FF7EF1AFE990}" type="pres">
      <dgm:prSet presAssocID="{F3EE8C23-4714-4131-BA2F-2A9544D67B5E}" presName="vert0" presStyleCnt="0">
        <dgm:presLayoutVars>
          <dgm:dir/>
          <dgm:animOne val="branch"/>
          <dgm:animLvl val="lvl"/>
        </dgm:presLayoutVars>
      </dgm:prSet>
      <dgm:spPr/>
      <dgm:t>
        <a:bodyPr/>
        <a:lstStyle/>
        <a:p>
          <a:endParaRPr lang="es-CO"/>
        </a:p>
      </dgm:t>
    </dgm:pt>
    <dgm:pt modelId="{358438DE-52BB-4726-A3F7-07197A1C680D}" type="pres">
      <dgm:prSet presAssocID="{AF8428B7-4457-4D9B-8D80-51A3099B0A71}" presName="thickLine" presStyleLbl="alignNode1" presStyleIdx="0" presStyleCnt="1"/>
      <dgm:spPr/>
    </dgm:pt>
    <dgm:pt modelId="{AE823C7B-DAEE-4AD5-A4BB-1A1F1D0B5D1E}" type="pres">
      <dgm:prSet presAssocID="{AF8428B7-4457-4D9B-8D80-51A3099B0A71}" presName="horz1" presStyleCnt="0"/>
      <dgm:spPr/>
    </dgm:pt>
    <dgm:pt modelId="{FE19B506-2F5E-4A78-B108-C3C5097A671C}" type="pres">
      <dgm:prSet presAssocID="{AF8428B7-4457-4D9B-8D80-51A3099B0A71}" presName="tx1" presStyleLbl="revTx" presStyleIdx="0" presStyleCnt="10" custScaleX="96721"/>
      <dgm:spPr/>
      <dgm:t>
        <a:bodyPr/>
        <a:lstStyle/>
        <a:p>
          <a:endParaRPr lang="es-CO"/>
        </a:p>
      </dgm:t>
    </dgm:pt>
    <dgm:pt modelId="{7A987C20-ECC8-4CED-87BF-4189F1294379}" type="pres">
      <dgm:prSet presAssocID="{AF8428B7-4457-4D9B-8D80-51A3099B0A71}" presName="vert1" presStyleCnt="0"/>
      <dgm:spPr/>
    </dgm:pt>
    <dgm:pt modelId="{CFE522E1-198A-48D2-B0EF-A262BD72E34F}" type="pres">
      <dgm:prSet presAssocID="{1FF7601F-C7E7-44C6-8D13-2001FD5EBEDD}" presName="vertSpace2a" presStyleCnt="0"/>
      <dgm:spPr/>
    </dgm:pt>
    <dgm:pt modelId="{8DEE3AE3-7F4B-494F-B5F6-20AF50C5F84A}" type="pres">
      <dgm:prSet presAssocID="{1FF7601F-C7E7-44C6-8D13-2001FD5EBEDD}" presName="horz2" presStyleCnt="0"/>
      <dgm:spPr/>
    </dgm:pt>
    <dgm:pt modelId="{ECA35C24-04E0-496F-9273-0A2A81AACEC0}" type="pres">
      <dgm:prSet presAssocID="{1FF7601F-C7E7-44C6-8D13-2001FD5EBEDD}" presName="horzSpace2" presStyleCnt="0"/>
      <dgm:spPr/>
    </dgm:pt>
    <dgm:pt modelId="{445CD33E-51BC-451B-8572-49C7EF7D57CA}" type="pres">
      <dgm:prSet presAssocID="{1FF7601F-C7E7-44C6-8D13-2001FD5EBEDD}" presName="tx2" presStyleLbl="revTx" presStyleIdx="1" presStyleCnt="10"/>
      <dgm:spPr/>
      <dgm:t>
        <a:bodyPr/>
        <a:lstStyle/>
        <a:p>
          <a:endParaRPr lang="es-CO"/>
        </a:p>
      </dgm:t>
    </dgm:pt>
    <dgm:pt modelId="{769F30B8-F130-497E-BB82-685FB9819CBE}" type="pres">
      <dgm:prSet presAssocID="{1FF7601F-C7E7-44C6-8D13-2001FD5EBEDD}" presName="vert2" presStyleCnt="0"/>
      <dgm:spPr/>
    </dgm:pt>
    <dgm:pt modelId="{E8FB2DB5-8341-4FED-87FD-A88CE2278E52}" type="pres">
      <dgm:prSet presAssocID="{1FF7601F-C7E7-44C6-8D13-2001FD5EBEDD}" presName="thinLine2b" presStyleLbl="callout" presStyleIdx="0" presStyleCnt="9"/>
      <dgm:spPr/>
    </dgm:pt>
    <dgm:pt modelId="{25CA6C9A-3AF3-4777-AA71-7142B4C9E8D2}" type="pres">
      <dgm:prSet presAssocID="{1FF7601F-C7E7-44C6-8D13-2001FD5EBEDD}" presName="vertSpace2b" presStyleCnt="0"/>
      <dgm:spPr/>
    </dgm:pt>
    <dgm:pt modelId="{5B3B1874-BA90-409D-9517-FA8F87BD6089}" type="pres">
      <dgm:prSet presAssocID="{B7886257-782B-42D0-A2CD-BEE84AEB6E78}" presName="horz2" presStyleCnt="0"/>
      <dgm:spPr/>
    </dgm:pt>
    <dgm:pt modelId="{9FC66F3B-8708-4885-A289-45CBDD3F9B8C}" type="pres">
      <dgm:prSet presAssocID="{B7886257-782B-42D0-A2CD-BEE84AEB6E78}" presName="horzSpace2" presStyleCnt="0"/>
      <dgm:spPr/>
    </dgm:pt>
    <dgm:pt modelId="{14C57F53-D83B-4205-802B-79225C126B89}" type="pres">
      <dgm:prSet presAssocID="{B7886257-782B-42D0-A2CD-BEE84AEB6E78}" presName="tx2" presStyleLbl="revTx" presStyleIdx="2" presStyleCnt="10"/>
      <dgm:spPr/>
      <dgm:t>
        <a:bodyPr/>
        <a:lstStyle/>
        <a:p>
          <a:endParaRPr lang="es-CO"/>
        </a:p>
      </dgm:t>
    </dgm:pt>
    <dgm:pt modelId="{3C79258C-7517-4674-A25E-3EF80F2DFDEE}" type="pres">
      <dgm:prSet presAssocID="{B7886257-782B-42D0-A2CD-BEE84AEB6E78}" presName="vert2" presStyleCnt="0"/>
      <dgm:spPr/>
    </dgm:pt>
    <dgm:pt modelId="{9761C85A-43D7-4C71-B22F-4F7D4F6EA067}" type="pres">
      <dgm:prSet presAssocID="{B7886257-782B-42D0-A2CD-BEE84AEB6E78}" presName="thinLine2b" presStyleLbl="callout" presStyleIdx="1" presStyleCnt="9"/>
      <dgm:spPr/>
    </dgm:pt>
    <dgm:pt modelId="{E7469BA6-2EF1-46C4-998B-E4BF14A941B5}" type="pres">
      <dgm:prSet presAssocID="{B7886257-782B-42D0-A2CD-BEE84AEB6E78}" presName="vertSpace2b" presStyleCnt="0"/>
      <dgm:spPr/>
    </dgm:pt>
    <dgm:pt modelId="{516E9C95-3398-4187-90DC-DF281EE01560}" type="pres">
      <dgm:prSet presAssocID="{F7D16C76-CF6E-4E85-BDAB-DF3B3CF259AC}" presName="horz2" presStyleCnt="0"/>
      <dgm:spPr/>
    </dgm:pt>
    <dgm:pt modelId="{8D9AA6D9-B2A6-4799-AFA1-D1561030E9FB}" type="pres">
      <dgm:prSet presAssocID="{F7D16C76-CF6E-4E85-BDAB-DF3B3CF259AC}" presName="horzSpace2" presStyleCnt="0"/>
      <dgm:spPr/>
    </dgm:pt>
    <dgm:pt modelId="{FACA4E57-8101-4E15-A9B6-BF818C8A1762}" type="pres">
      <dgm:prSet presAssocID="{F7D16C76-CF6E-4E85-BDAB-DF3B3CF259AC}" presName="tx2" presStyleLbl="revTx" presStyleIdx="3" presStyleCnt="10" custLinFactNeighborY="6506"/>
      <dgm:spPr/>
      <dgm:t>
        <a:bodyPr/>
        <a:lstStyle/>
        <a:p>
          <a:endParaRPr lang="es-CO"/>
        </a:p>
      </dgm:t>
    </dgm:pt>
    <dgm:pt modelId="{C4BAAD46-D757-46C8-924C-6D8B00DEE133}" type="pres">
      <dgm:prSet presAssocID="{F7D16C76-CF6E-4E85-BDAB-DF3B3CF259AC}" presName="vert2" presStyleCnt="0"/>
      <dgm:spPr/>
    </dgm:pt>
    <dgm:pt modelId="{661AD1F3-8E47-49C2-AE40-7E5158D7492F}" type="pres">
      <dgm:prSet presAssocID="{F7D16C76-CF6E-4E85-BDAB-DF3B3CF259AC}" presName="thinLine2b" presStyleLbl="callout" presStyleIdx="2" presStyleCnt="9"/>
      <dgm:spPr/>
    </dgm:pt>
    <dgm:pt modelId="{C8B15A8A-DB54-4AEB-BED9-B7CD42345FDF}" type="pres">
      <dgm:prSet presAssocID="{F7D16C76-CF6E-4E85-BDAB-DF3B3CF259AC}" presName="vertSpace2b" presStyleCnt="0"/>
      <dgm:spPr/>
    </dgm:pt>
    <dgm:pt modelId="{9EE616D6-9C2D-4A25-9769-D51A33675DBD}" type="pres">
      <dgm:prSet presAssocID="{4DACE428-5587-4AE8-A8DF-B9FC2270059A}" presName="horz2" presStyleCnt="0"/>
      <dgm:spPr/>
    </dgm:pt>
    <dgm:pt modelId="{9B77192C-C43D-4C20-961B-F9147E93F76E}" type="pres">
      <dgm:prSet presAssocID="{4DACE428-5587-4AE8-A8DF-B9FC2270059A}" presName="horzSpace2" presStyleCnt="0"/>
      <dgm:spPr/>
    </dgm:pt>
    <dgm:pt modelId="{D0E12B53-B1B6-4B8C-A067-03F5F3A85451}" type="pres">
      <dgm:prSet presAssocID="{4DACE428-5587-4AE8-A8DF-B9FC2270059A}" presName="tx2" presStyleLbl="revTx" presStyleIdx="4" presStyleCnt="10" custLinFactNeighborX="-209" custLinFactNeighborY="18587"/>
      <dgm:spPr/>
      <dgm:t>
        <a:bodyPr/>
        <a:lstStyle/>
        <a:p>
          <a:endParaRPr lang="es-CO"/>
        </a:p>
      </dgm:t>
    </dgm:pt>
    <dgm:pt modelId="{A3074DE5-7372-44AE-BAFB-21BB4A49E62D}" type="pres">
      <dgm:prSet presAssocID="{4DACE428-5587-4AE8-A8DF-B9FC2270059A}" presName="vert2" presStyleCnt="0"/>
      <dgm:spPr/>
    </dgm:pt>
    <dgm:pt modelId="{AF884981-3A72-4D91-A0AE-01D41258D53D}" type="pres">
      <dgm:prSet presAssocID="{4DACE428-5587-4AE8-A8DF-B9FC2270059A}" presName="thinLine2b" presStyleLbl="callout" presStyleIdx="3" presStyleCnt="9"/>
      <dgm:spPr/>
    </dgm:pt>
    <dgm:pt modelId="{AD2C301D-CF10-4ABF-9AF5-4244357EE90F}" type="pres">
      <dgm:prSet presAssocID="{4DACE428-5587-4AE8-A8DF-B9FC2270059A}" presName="vertSpace2b" presStyleCnt="0"/>
      <dgm:spPr/>
    </dgm:pt>
    <dgm:pt modelId="{3CAF2FED-4567-4E2B-988A-0C5659AC8198}" type="pres">
      <dgm:prSet presAssocID="{7968B1B2-30A8-4AC7-85F4-AC0DE62164F2}" presName="horz2" presStyleCnt="0"/>
      <dgm:spPr/>
    </dgm:pt>
    <dgm:pt modelId="{784A8652-6FDF-49C6-9676-4DE133C1A6E2}" type="pres">
      <dgm:prSet presAssocID="{7968B1B2-30A8-4AC7-85F4-AC0DE62164F2}" presName="horzSpace2" presStyleCnt="0"/>
      <dgm:spPr/>
    </dgm:pt>
    <dgm:pt modelId="{5F375B27-EC58-4090-B792-2CA7AF457E62}" type="pres">
      <dgm:prSet presAssocID="{7968B1B2-30A8-4AC7-85F4-AC0DE62164F2}" presName="tx2" presStyleLbl="revTx" presStyleIdx="5" presStyleCnt="10" custLinFactNeighborX="0" custLinFactNeighborY="28222"/>
      <dgm:spPr/>
      <dgm:t>
        <a:bodyPr/>
        <a:lstStyle/>
        <a:p>
          <a:endParaRPr lang="es-CO"/>
        </a:p>
      </dgm:t>
    </dgm:pt>
    <dgm:pt modelId="{F3C4F990-2343-44F6-89FF-C38718407195}" type="pres">
      <dgm:prSet presAssocID="{7968B1B2-30A8-4AC7-85F4-AC0DE62164F2}" presName="vert2" presStyleCnt="0"/>
      <dgm:spPr/>
    </dgm:pt>
    <dgm:pt modelId="{3CBA9968-4A82-4E21-B25A-D6BAA68F5ECC}" type="pres">
      <dgm:prSet presAssocID="{7968B1B2-30A8-4AC7-85F4-AC0DE62164F2}" presName="thinLine2b" presStyleLbl="callout" presStyleIdx="4" presStyleCnt="9"/>
      <dgm:spPr/>
    </dgm:pt>
    <dgm:pt modelId="{FE22FE2D-FB50-4B60-8801-F86623D02000}" type="pres">
      <dgm:prSet presAssocID="{7968B1B2-30A8-4AC7-85F4-AC0DE62164F2}" presName="vertSpace2b" presStyleCnt="0"/>
      <dgm:spPr/>
    </dgm:pt>
    <dgm:pt modelId="{1B661CFD-D483-4A01-8D1D-CD18647529A1}" type="pres">
      <dgm:prSet presAssocID="{A4DCA548-F5A1-40B6-A8F6-AD0F14EF2851}" presName="horz2" presStyleCnt="0"/>
      <dgm:spPr/>
    </dgm:pt>
    <dgm:pt modelId="{0CC61AB1-3F69-4FDB-9865-516C52C0ECDE}" type="pres">
      <dgm:prSet presAssocID="{A4DCA548-F5A1-40B6-A8F6-AD0F14EF2851}" presName="horzSpace2" presStyleCnt="0"/>
      <dgm:spPr/>
    </dgm:pt>
    <dgm:pt modelId="{30D72202-28CF-4A8C-97DB-510B836BA2B7}" type="pres">
      <dgm:prSet presAssocID="{A4DCA548-F5A1-40B6-A8F6-AD0F14EF2851}" presName="tx2" presStyleLbl="revTx" presStyleIdx="6" presStyleCnt="10"/>
      <dgm:spPr/>
      <dgm:t>
        <a:bodyPr/>
        <a:lstStyle/>
        <a:p>
          <a:endParaRPr lang="es-CO"/>
        </a:p>
      </dgm:t>
    </dgm:pt>
    <dgm:pt modelId="{F2A575C7-08DD-4517-8871-59BC2D6BA934}" type="pres">
      <dgm:prSet presAssocID="{A4DCA548-F5A1-40B6-A8F6-AD0F14EF2851}" presName="vert2" presStyleCnt="0"/>
      <dgm:spPr/>
    </dgm:pt>
    <dgm:pt modelId="{0F9A5A09-0338-4B00-8694-E3C04A73356A}" type="pres">
      <dgm:prSet presAssocID="{A4DCA548-F5A1-40B6-A8F6-AD0F14EF2851}" presName="thinLine2b" presStyleLbl="callout" presStyleIdx="5" presStyleCnt="9"/>
      <dgm:spPr/>
    </dgm:pt>
    <dgm:pt modelId="{2A6C2574-1105-4586-B2ED-E77592CB011A}" type="pres">
      <dgm:prSet presAssocID="{A4DCA548-F5A1-40B6-A8F6-AD0F14EF2851}" presName="vertSpace2b" presStyleCnt="0"/>
      <dgm:spPr/>
    </dgm:pt>
    <dgm:pt modelId="{294FA207-9310-415E-809D-3A7935F0AFE1}" type="pres">
      <dgm:prSet presAssocID="{05067C3D-8990-4D8A-A6AA-F254BDE012E7}" presName="horz2" presStyleCnt="0"/>
      <dgm:spPr/>
    </dgm:pt>
    <dgm:pt modelId="{6108BDEA-0FBB-4D52-8160-F83894975DB1}" type="pres">
      <dgm:prSet presAssocID="{05067C3D-8990-4D8A-A6AA-F254BDE012E7}" presName="horzSpace2" presStyleCnt="0"/>
      <dgm:spPr/>
    </dgm:pt>
    <dgm:pt modelId="{9E03CF36-1F94-4AF3-82BD-40CE7C6995DE}" type="pres">
      <dgm:prSet presAssocID="{05067C3D-8990-4D8A-A6AA-F254BDE012E7}" presName="tx2" presStyleLbl="revTx" presStyleIdx="7" presStyleCnt="10" custLinFactNeighborX="0" custLinFactNeighborY="23112"/>
      <dgm:spPr/>
      <dgm:t>
        <a:bodyPr/>
        <a:lstStyle/>
        <a:p>
          <a:endParaRPr lang="es-CO"/>
        </a:p>
      </dgm:t>
    </dgm:pt>
    <dgm:pt modelId="{0E27E485-E4E3-4F0A-8B72-BAC19543CDE5}" type="pres">
      <dgm:prSet presAssocID="{05067C3D-8990-4D8A-A6AA-F254BDE012E7}" presName="vert2" presStyleCnt="0"/>
      <dgm:spPr/>
    </dgm:pt>
    <dgm:pt modelId="{F87C5E09-04DD-4014-932E-62A2F8CBEFFC}" type="pres">
      <dgm:prSet presAssocID="{05067C3D-8990-4D8A-A6AA-F254BDE012E7}" presName="thinLine2b" presStyleLbl="callout" presStyleIdx="6" presStyleCnt="9"/>
      <dgm:spPr/>
    </dgm:pt>
    <dgm:pt modelId="{521DD1F9-4731-4595-AC9A-33F6D5A33A48}" type="pres">
      <dgm:prSet presAssocID="{05067C3D-8990-4D8A-A6AA-F254BDE012E7}" presName="vertSpace2b" presStyleCnt="0"/>
      <dgm:spPr/>
    </dgm:pt>
    <dgm:pt modelId="{5E54E532-D0AD-4F40-AB13-45848AC6FC6E}" type="pres">
      <dgm:prSet presAssocID="{0E556B0D-7D23-470F-85BA-53A0564A31F9}" presName="horz2" presStyleCnt="0"/>
      <dgm:spPr/>
    </dgm:pt>
    <dgm:pt modelId="{5222BB80-8B7E-467D-A8E9-685AE371823F}" type="pres">
      <dgm:prSet presAssocID="{0E556B0D-7D23-470F-85BA-53A0564A31F9}" presName="horzSpace2" presStyleCnt="0"/>
      <dgm:spPr/>
    </dgm:pt>
    <dgm:pt modelId="{1AACB6E3-C1DC-4C95-8AED-3BB117F0328A}" type="pres">
      <dgm:prSet presAssocID="{0E556B0D-7D23-470F-85BA-53A0564A31F9}" presName="tx2" presStyleLbl="revTx" presStyleIdx="8" presStyleCnt="10" custLinFactNeighborX="0" custLinFactNeighborY="20557"/>
      <dgm:spPr/>
      <dgm:t>
        <a:bodyPr/>
        <a:lstStyle/>
        <a:p>
          <a:endParaRPr lang="es-CO"/>
        </a:p>
      </dgm:t>
    </dgm:pt>
    <dgm:pt modelId="{ADBFF33F-929B-46B0-AC0A-F47A18C3CC4E}" type="pres">
      <dgm:prSet presAssocID="{0E556B0D-7D23-470F-85BA-53A0564A31F9}" presName="vert2" presStyleCnt="0"/>
      <dgm:spPr/>
    </dgm:pt>
    <dgm:pt modelId="{5853BB52-57E5-4514-99F7-A32158AE6DC5}" type="pres">
      <dgm:prSet presAssocID="{0E556B0D-7D23-470F-85BA-53A0564A31F9}" presName="thinLine2b" presStyleLbl="callout" presStyleIdx="7" presStyleCnt="9"/>
      <dgm:spPr/>
    </dgm:pt>
    <dgm:pt modelId="{5DD1D68B-3147-4198-B9EC-C8963C286200}" type="pres">
      <dgm:prSet presAssocID="{0E556B0D-7D23-470F-85BA-53A0564A31F9}" presName="vertSpace2b" presStyleCnt="0"/>
      <dgm:spPr/>
    </dgm:pt>
    <dgm:pt modelId="{0FB3F2E7-2FC2-4FCD-B377-0A401517A427}" type="pres">
      <dgm:prSet presAssocID="{17C83829-3A3B-4A2F-90B1-DCF4704B32F6}" presName="horz2" presStyleCnt="0"/>
      <dgm:spPr/>
    </dgm:pt>
    <dgm:pt modelId="{6FBDA3CB-CD51-4B34-B272-A42748F847D9}" type="pres">
      <dgm:prSet presAssocID="{17C83829-3A3B-4A2F-90B1-DCF4704B32F6}" presName="horzSpace2" presStyleCnt="0"/>
      <dgm:spPr/>
    </dgm:pt>
    <dgm:pt modelId="{27EA5221-3C97-4B96-92B1-9DA66AEF518B}" type="pres">
      <dgm:prSet presAssocID="{17C83829-3A3B-4A2F-90B1-DCF4704B32F6}" presName="tx2" presStyleLbl="revTx" presStyleIdx="9" presStyleCnt="10"/>
      <dgm:spPr/>
      <dgm:t>
        <a:bodyPr/>
        <a:lstStyle/>
        <a:p>
          <a:endParaRPr lang="es-CO"/>
        </a:p>
      </dgm:t>
    </dgm:pt>
    <dgm:pt modelId="{4A973ED9-B338-4FC2-84E1-D17BED788F7C}" type="pres">
      <dgm:prSet presAssocID="{17C83829-3A3B-4A2F-90B1-DCF4704B32F6}" presName="vert2" presStyleCnt="0"/>
      <dgm:spPr/>
    </dgm:pt>
    <dgm:pt modelId="{D6F69C98-E2B3-46B8-A1BF-E6D9B95CE116}" type="pres">
      <dgm:prSet presAssocID="{17C83829-3A3B-4A2F-90B1-DCF4704B32F6}" presName="thinLine2b" presStyleLbl="callout" presStyleIdx="8" presStyleCnt="9"/>
      <dgm:spPr/>
    </dgm:pt>
    <dgm:pt modelId="{ADE2514E-BDCC-4389-BE40-856AC07D5481}" type="pres">
      <dgm:prSet presAssocID="{17C83829-3A3B-4A2F-90B1-DCF4704B32F6}" presName="vertSpace2b" presStyleCnt="0"/>
      <dgm:spPr/>
    </dgm:pt>
  </dgm:ptLst>
  <dgm:cxnLst>
    <dgm:cxn modelId="{651902B0-DA77-48D6-93C9-A5338085F37E}" srcId="{AF8428B7-4457-4D9B-8D80-51A3099B0A71}" destId="{B7886257-782B-42D0-A2CD-BEE84AEB6E78}" srcOrd="1" destOrd="0" parTransId="{6F2FB90A-3ABE-4673-A28E-4B755BB27F9E}" sibTransId="{2CB03511-9B46-4567-8170-671A57AE5BDD}"/>
    <dgm:cxn modelId="{A53DF099-28E8-49D9-906E-7AED77123025}" srcId="{AF8428B7-4457-4D9B-8D80-51A3099B0A71}" destId="{05067C3D-8990-4D8A-A6AA-F254BDE012E7}" srcOrd="6" destOrd="0" parTransId="{9D494B38-F11A-4D43-B38F-8A3651E47F3D}" sibTransId="{FC7B3A43-943A-4C52-A30E-A5E16EC691EB}"/>
    <dgm:cxn modelId="{4565305D-6C8B-4A95-94D9-08DE2269FF37}" type="presOf" srcId="{05067C3D-8990-4D8A-A6AA-F254BDE012E7}" destId="{9E03CF36-1F94-4AF3-82BD-40CE7C6995DE}" srcOrd="0" destOrd="0" presId="urn:microsoft.com/office/officeart/2008/layout/LinedList"/>
    <dgm:cxn modelId="{03FC9E33-2B3A-4DE6-8C19-406D5D655546}" srcId="{F3EE8C23-4714-4131-BA2F-2A9544D67B5E}" destId="{AF8428B7-4457-4D9B-8D80-51A3099B0A71}" srcOrd="0" destOrd="0" parTransId="{5B868AC8-E14F-4626-9053-8284FFFE29E8}" sibTransId="{E58F3F27-6988-4A5C-944E-219641A924E1}"/>
    <dgm:cxn modelId="{1D23CBB2-B537-46EE-B9CD-0D0D8FBF7205}" srcId="{AF8428B7-4457-4D9B-8D80-51A3099B0A71}" destId="{17C83829-3A3B-4A2F-90B1-DCF4704B32F6}" srcOrd="8" destOrd="0" parTransId="{CD704DA7-4C71-4D8D-8695-04499E627AD2}" sibTransId="{1E18C87E-4E5D-4289-929C-B39BB8333E21}"/>
    <dgm:cxn modelId="{E10A64B7-78FB-4ABA-93A1-6E0C994C8D5A}" type="presOf" srcId="{1FF7601F-C7E7-44C6-8D13-2001FD5EBEDD}" destId="{445CD33E-51BC-451B-8572-49C7EF7D57CA}" srcOrd="0" destOrd="0" presId="urn:microsoft.com/office/officeart/2008/layout/LinedList"/>
    <dgm:cxn modelId="{BF899E96-D7B9-462D-A105-6EB94DA927BA}" type="presOf" srcId="{0E556B0D-7D23-470F-85BA-53A0564A31F9}" destId="{1AACB6E3-C1DC-4C95-8AED-3BB117F0328A}" srcOrd="0" destOrd="0" presId="urn:microsoft.com/office/officeart/2008/layout/LinedList"/>
    <dgm:cxn modelId="{11E1B86A-EEB8-4642-89C8-3673DF4E7464}" srcId="{AF8428B7-4457-4D9B-8D80-51A3099B0A71}" destId="{4DACE428-5587-4AE8-A8DF-B9FC2270059A}" srcOrd="3" destOrd="0" parTransId="{CAA9E29D-5750-4BE1-8A33-CECC191E9B7A}" sibTransId="{8FD4B51A-04D1-43DF-9B96-4E88999A027C}"/>
    <dgm:cxn modelId="{3A2AB304-FBD9-498F-B2CC-8681E631273C}" type="presOf" srcId="{AF8428B7-4457-4D9B-8D80-51A3099B0A71}" destId="{FE19B506-2F5E-4A78-B108-C3C5097A671C}" srcOrd="0" destOrd="0" presId="urn:microsoft.com/office/officeart/2008/layout/LinedList"/>
    <dgm:cxn modelId="{4D735F4F-271F-498C-899D-2DD43B509217}" type="presOf" srcId="{17C83829-3A3B-4A2F-90B1-DCF4704B32F6}" destId="{27EA5221-3C97-4B96-92B1-9DA66AEF518B}" srcOrd="0" destOrd="0" presId="urn:microsoft.com/office/officeart/2008/layout/LinedList"/>
    <dgm:cxn modelId="{A92761DF-5EEB-496F-B1EE-C9E91B127FAE}" srcId="{AF8428B7-4457-4D9B-8D80-51A3099B0A71}" destId="{1FF7601F-C7E7-44C6-8D13-2001FD5EBEDD}" srcOrd="0" destOrd="0" parTransId="{5F65EC1B-BA34-44A3-888D-086B27A92FE1}" sibTransId="{BCDE47C3-BA0A-4401-8CC4-5611E8613A75}"/>
    <dgm:cxn modelId="{6FE886AD-F658-4A30-A47C-EE52FF58574B}" type="presOf" srcId="{7968B1B2-30A8-4AC7-85F4-AC0DE62164F2}" destId="{5F375B27-EC58-4090-B792-2CA7AF457E62}" srcOrd="0" destOrd="0" presId="urn:microsoft.com/office/officeart/2008/layout/LinedList"/>
    <dgm:cxn modelId="{0E3BBFF3-D53A-447D-9118-E534BFA9BD39}" srcId="{AF8428B7-4457-4D9B-8D80-51A3099B0A71}" destId="{7968B1B2-30A8-4AC7-85F4-AC0DE62164F2}" srcOrd="4" destOrd="0" parTransId="{FABA258C-5AC8-4B26-970A-F604DC04B4C1}" sibTransId="{8B11DA30-4D33-4818-84C3-49B0724CC2BA}"/>
    <dgm:cxn modelId="{02952E98-7543-4409-B743-E76BD3FCD75D}" srcId="{AF8428B7-4457-4D9B-8D80-51A3099B0A71}" destId="{0E556B0D-7D23-470F-85BA-53A0564A31F9}" srcOrd="7" destOrd="0" parTransId="{23882A83-7510-4737-961A-5B70CD0B1654}" sibTransId="{EF1F752F-9FDC-416E-8951-F694B6FC1C48}"/>
    <dgm:cxn modelId="{F71FBDCB-995F-4E50-93D2-AB8506640F4D}" type="presOf" srcId="{F3EE8C23-4714-4131-BA2F-2A9544D67B5E}" destId="{66B65BBA-3863-4D34-9366-FF7EF1AFE990}" srcOrd="0" destOrd="0" presId="urn:microsoft.com/office/officeart/2008/layout/LinedList"/>
    <dgm:cxn modelId="{EF863895-89F6-46FE-9027-03E203790F20}" type="presOf" srcId="{4DACE428-5587-4AE8-A8DF-B9FC2270059A}" destId="{D0E12B53-B1B6-4B8C-A067-03F5F3A85451}" srcOrd="0" destOrd="0" presId="urn:microsoft.com/office/officeart/2008/layout/LinedList"/>
    <dgm:cxn modelId="{BA4ACC8B-ACE9-4F70-AB3B-F90FE5ADD731}" srcId="{AF8428B7-4457-4D9B-8D80-51A3099B0A71}" destId="{A4DCA548-F5A1-40B6-A8F6-AD0F14EF2851}" srcOrd="5" destOrd="0" parTransId="{EDD3A490-9BAE-4EEF-9F9A-D751F632F20F}" sibTransId="{F572CAEC-5A82-41BB-8A8F-108F18CF90F0}"/>
    <dgm:cxn modelId="{6D07B110-C14E-4897-84E9-90CB04A5B933}" type="presOf" srcId="{A4DCA548-F5A1-40B6-A8F6-AD0F14EF2851}" destId="{30D72202-28CF-4A8C-97DB-510B836BA2B7}" srcOrd="0" destOrd="0" presId="urn:microsoft.com/office/officeart/2008/layout/LinedList"/>
    <dgm:cxn modelId="{C3237B2B-9AB7-46AC-9B25-2527E75DEC03}" type="presOf" srcId="{F7D16C76-CF6E-4E85-BDAB-DF3B3CF259AC}" destId="{FACA4E57-8101-4E15-A9B6-BF818C8A1762}" srcOrd="0" destOrd="0" presId="urn:microsoft.com/office/officeart/2008/layout/LinedList"/>
    <dgm:cxn modelId="{D6C3163C-774E-4545-B775-7AE7239FAAF9}" srcId="{AF8428B7-4457-4D9B-8D80-51A3099B0A71}" destId="{F7D16C76-CF6E-4E85-BDAB-DF3B3CF259AC}" srcOrd="2" destOrd="0" parTransId="{63196CDC-BC2D-4F72-8F38-B86950EE8FB7}" sibTransId="{AB268AB8-1BF9-4EE5-9DA0-125C77EBD0FD}"/>
    <dgm:cxn modelId="{A26A4B95-B734-41BE-80DB-4A2E9B3A6A69}" type="presOf" srcId="{B7886257-782B-42D0-A2CD-BEE84AEB6E78}" destId="{14C57F53-D83B-4205-802B-79225C126B89}" srcOrd="0" destOrd="0" presId="urn:microsoft.com/office/officeart/2008/layout/LinedList"/>
    <dgm:cxn modelId="{C752B044-6757-4FD9-9886-32A0052287D8}" type="presParOf" srcId="{66B65BBA-3863-4D34-9366-FF7EF1AFE990}" destId="{358438DE-52BB-4726-A3F7-07197A1C680D}" srcOrd="0" destOrd="0" presId="urn:microsoft.com/office/officeart/2008/layout/LinedList"/>
    <dgm:cxn modelId="{17CD7A54-7061-49F0-923B-093F6FACD3A4}" type="presParOf" srcId="{66B65BBA-3863-4D34-9366-FF7EF1AFE990}" destId="{AE823C7B-DAEE-4AD5-A4BB-1A1F1D0B5D1E}" srcOrd="1" destOrd="0" presId="urn:microsoft.com/office/officeart/2008/layout/LinedList"/>
    <dgm:cxn modelId="{6CA5864E-F986-4E24-9051-86DD5E0C4B59}" type="presParOf" srcId="{AE823C7B-DAEE-4AD5-A4BB-1A1F1D0B5D1E}" destId="{FE19B506-2F5E-4A78-B108-C3C5097A671C}" srcOrd="0" destOrd="0" presId="urn:microsoft.com/office/officeart/2008/layout/LinedList"/>
    <dgm:cxn modelId="{DD7E1348-D0CA-4E12-B8D7-12B81DF311F4}" type="presParOf" srcId="{AE823C7B-DAEE-4AD5-A4BB-1A1F1D0B5D1E}" destId="{7A987C20-ECC8-4CED-87BF-4189F1294379}" srcOrd="1" destOrd="0" presId="urn:microsoft.com/office/officeart/2008/layout/LinedList"/>
    <dgm:cxn modelId="{0BD943B8-103D-4BCB-90F5-C1C313F4980F}" type="presParOf" srcId="{7A987C20-ECC8-4CED-87BF-4189F1294379}" destId="{CFE522E1-198A-48D2-B0EF-A262BD72E34F}" srcOrd="0" destOrd="0" presId="urn:microsoft.com/office/officeart/2008/layout/LinedList"/>
    <dgm:cxn modelId="{F79F13D8-C04B-4A73-A240-D63620B5B717}" type="presParOf" srcId="{7A987C20-ECC8-4CED-87BF-4189F1294379}" destId="{8DEE3AE3-7F4B-494F-B5F6-20AF50C5F84A}" srcOrd="1" destOrd="0" presId="urn:microsoft.com/office/officeart/2008/layout/LinedList"/>
    <dgm:cxn modelId="{D4BBA1DF-67D8-461A-97BC-16D159592790}" type="presParOf" srcId="{8DEE3AE3-7F4B-494F-B5F6-20AF50C5F84A}" destId="{ECA35C24-04E0-496F-9273-0A2A81AACEC0}" srcOrd="0" destOrd="0" presId="urn:microsoft.com/office/officeart/2008/layout/LinedList"/>
    <dgm:cxn modelId="{DABDE07F-5D7E-4601-AD19-D56D8367DF45}" type="presParOf" srcId="{8DEE3AE3-7F4B-494F-B5F6-20AF50C5F84A}" destId="{445CD33E-51BC-451B-8572-49C7EF7D57CA}" srcOrd="1" destOrd="0" presId="urn:microsoft.com/office/officeart/2008/layout/LinedList"/>
    <dgm:cxn modelId="{7B679CF7-2B4C-4947-8E11-62D3D9EFFE90}" type="presParOf" srcId="{8DEE3AE3-7F4B-494F-B5F6-20AF50C5F84A}" destId="{769F30B8-F130-497E-BB82-685FB9819CBE}" srcOrd="2" destOrd="0" presId="urn:microsoft.com/office/officeart/2008/layout/LinedList"/>
    <dgm:cxn modelId="{84324D5A-D217-4F9F-9873-940063931915}" type="presParOf" srcId="{7A987C20-ECC8-4CED-87BF-4189F1294379}" destId="{E8FB2DB5-8341-4FED-87FD-A88CE2278E52}" srcOrd="2" destOrd="0" presId="urn:microsoft.com/office/officeart/2008/layout/LinedList"/>
    <dgm:cxn modelId="{19C3087E-DD18-4408-BE59-6015B95BF267}" type="presParOf" srcId="{7A987C20-ECC8-4CED-87BF-4189F1294379}" destId="{25CA6C9A-3AF3-4777-AA71-7142B4C9E8D2}" srcOrd="3" destOrd="0" presId="urn:microsoft.com/office/officeart/2008/layout/LinedList"/>
    <dgm:cxn modelId="{588BDF59-5A04-4B9F-B871-D02FB913CA0D}" type="presParOf" srcId="{7A987C20-ECC8-4CED-87BF-4189F1294379}" destId="{5B3B1874-BA90-409D-9517-FA8F87BD6089}" srcOrd="4" destOrd="0" presId="urn:microsoft.com/office/officeart/2008/layout/LinedList"/>
    <dgm:cxn modelId="{CB6F7C33-DD33-4E85-B23D-04054D199A6B}" type="presParOf" srcId="{5B3B1874-BA90-409D-9517-FA8F87BD6089}" destId="{9FC66F3B-8708-4885-A289-45CBDD3F9B8C}" srcOrd="0" destOrd="0" presId="urn:microsoft.com/office/officeart/2008/layout/LinedList"/>
    <dgm:cxn modelId="{9B3600CC-DF53-4ED4-9C78-577E69E6D970}" type="presParOf" srcId="{5B3B1874-BA90-409D-9517-FA8F87BD6089}" destId="{14C57F53-D83B-4205-802B-79225C126B89}" srcOrd="1" destOrd="0" presId="urn:microsoft.com/office/officeart/2008/layout/LinedList"/>
    <dgm:cxn modelId="{F8029FBE-A990-48BE-9B48-B48776531B9B}" type="presParOf" srcId="{5B3B1874-BA90-409D-9517-FA8F87BD6089}" destId="{3C79258C-7517-4674-A25E-3EF80F2DFDEE}" srcOrd="2" destOrd="0" presId="urn:microsoft.com/office/officeart/2008/layout/LinedList"/>
    <dgm:cxn modelId="{712F449E-C420-4026-BF7F-114CAD81F16C}" type="presParOf" srcId="{7A987C20-ECC8-4CED-87BF-4189F1294379}" destId="{9761C85A-43D7-4C71-B22F-4F7D4F6EA067}" srcOrd="5" destOrd="0" presId="urn:microsoft.com/office/officeart/2008/layout/LinedList"/>
    <dgm:cxn modelId="{A17F3747-620D-433C-985D-4785AE82BCBA}" type="presParOf" srcId="{7A987C20-ECC8-4CED-87BF-4189F1294379}" destId="{E7469BA6-2EF1-46C4-998B-E4BF14A941B5}" srcOrd="6" destOrd="0" presId="urn:microsoft.com/office/officeart/2008/layout/LinedList"/>
    <dgm:cxn modelId="{C266427A-BDF2-435A-B6EA-5E8995375A88}" type="presParOf" srcId="{7A987C20-ECC8-4CED-87BF-4189F1294379}" destId="{516E9C95-3398-4187-90DC-DF281EE01560}" srcOrd="7" destOrd="0" presId="urn:microsoft.com/office/officeart/2008/layout/LinedList"/>
    <dgm:cxn modelId="{E9191C84-EA75-4DA4-A61F-3A91D8AC6ADD}" type="presParOf" srcId="{516E9C95-3398-4187-90DC-DF281EE01560}" destId="{8D9AA6D9-B2A6-4799-AFA1-D1561030E9FB}" srcOrd="0" destOrd="0" presId="urn:microsoft.com/office/officeart/2008/layout/LinedList"/>
    <dgm:cxn modelId="{263BB092-18D1-43CA-A901-FB94B4F3E3E7}" type="presParOf" srcId="{516E9C95-3398-4187-90DC-DF281EE01560}" destId="{FACA4E57-8101-4E15-A9B6-BF818C8A1762}" srcOrd="1" destOrd="0" presId="urn:microsoft.com/office/officeart/2008/layout/LinedList"/>
    <dgm:cxn modelId="{3E3CC384-D93D-434B-B994-40B7D8634A65}" type="presParOf" srcId="{516E9C95-3398-4187-90DC-DF281EE01560}" destId="{C4BAAD46-D757-46C8-924C-6D8B00DEE133}" srcOrd="2" destOrd="0" presId="urn:microsoft.com/office/officeart/2008/layout/LinedList"/>
    <dgm:cxn modelId="{BF7F00A9-9822-4101-B17E-2DC867D989F4}" type="presParOf" srcId="{7A987C20-ECC8-4CED-87BF-4189F1294379}" destId="{661AD1F3-8E47-49C2-AE40-7E5158D7492F}" srcOrd="8" destOrd="0" presId="urn:microsoft.com/office/officeart/2008/layout/LinedList"/>
    <dgm:cxn modelId="{74483F7A-52BF-4C93-AA8E-0CB5E8BA7D45}" type="presParOf" srcId="{7A987C20-ECC8-4CED-87BF-4189F1294379}" destId="{C8B15A8A-DB54-4AEB-BED9-B7CD42345FDF}" srcOrd="9" destOrd="0" presId="urn:microsoft.com/office/officeart/2008/layout/LinedList"/>
    <dgm:cxn modelId="{728FCE0C-C3A1-4197-A5F7-1B9F1DE473FE}" type="presParOf" srcId="{7A987C20-ECC8-4CED-87BF-4189F1294379}" destId="{9EE616D6-9C2D-4A25-9769-D51A33675DBD}" srcOrd="10" destOrd="0" presId="urn:microsoft.com/office/officeart/2008/layout/LinedList"/>
    <dgm:cxn modelId="{A1D15F3C-81D9-4E8C-BEB9-82B55F4A9430}" type="presParOf" srcId="{9EE616D6-9C2D-4A25-9769-D51A33675DBD}" destId="{9B77192C-C43D-4C20-961B-F9147E93F76E}" srcOrd="0" destOrd="0" presId="urn:microsoft.com/office/officeart/2008/layout/LinedList"/>
    <dgm:cxn modelId="{F4C49D4B-100A-4526-B5C9-38837999880D}" type="presParOf" srcId="{9EE616D6-9C2D-4A25-9769-D51A33675DBD}" destId="{D0E12B53-B1B6-4B8C-A067-03F5F3A85451}" srcOrd="1" destOrd="0" presId="urn:microsoft.com/office/officeart/2008/layout/LinedList"/>
    <dgm:cxn modelId="{56DBE13B-C0E0-45CE-83DC-927227FDF2FA}" type="presParOf" srcId="{9EE616D6-9C2D-4A25-9769-D51A33675DBD}" destId="{A3074DE5-7372-44AE-BAFB-21BB4A49E62D}" srcOrd="2" destOrd="0" presId="urn:microsoft.com/office/officeart/2008/layout/LinedList"/>
    <dgm:cxn modelId="{F3421ADA-E863-41F2-A1A8-C447DBF65A94}" type="presParOf" srcId="{7A987C20-ECC8-4CED-87BF-4189F1294379}" destId="{AF884981-3A72-4D91-A0AE-01D41258D53D}" srcOrd="11" destOrd="0" presId="urn:microsoft.com/office/officeart/2008/layout/LinedList"/>
    <dgm:cxn modelId="{C6D82E0E-F4B9-4BB2-B7D7-3177821FEC3D}" type="presParOf" srcId="{7A987C20-ECC8-4CED-87BF-4189F1294379}" destId="{AD2C301D-CF10-4ABF-9AF5-4244357EE90F}" srcOrd="12" destOrd="0" presId="urn:microsoft.com/office/officeart/2008/layout/LinedList"/>
    <dgm:cxn modelId="{DFDEF4A4-3BD4-4FC6-9CE1-7EA0EAD0B0DA}" type="presParOf" srcId="{7A987C20-ECC8-4CED-87BF-4189F1294379}" destId="{3CAF2FED-4567-4E2B-988A-0C5659AC8198}" srcOrd="13" destOrd="0" presId="urn:microsoft.com/office/officeart/2008/layout/LinedList"/>
    <dgm:cxn modelId="{6DC5507A-B52B-4DDA-BE31-04CD75290467}" type="presParOf" srcId="{3CAF2FED-4567-4E2B-988A-0C5659AC8198}" destId="{784A8652-6FDF-49C6-9676-4DE133C1A6E2}" srcOrd="0" destOrd="0" presId="urn:microsoft.com/office/officeart/2008/layout/LinedList"/>
    <dgm:cxn modelId="{EB246B0B-DDB5-4830-981D-A0AF691B3CBD}" type="presParOf" srcId="{3CAF2FED-4567-4E2B-988A-0C5659AC8198}" destId="{5F375B27-EC58-4090-B792-2CA7AF457E62}" srcOrd="1" destOrd="0" presId="urn:microsoft.com/office/officeart/2008/layout/LinedList"/>
    <dgm:cxn modelId="{A816E09F-8AC1-457F-A835-D309841383F9}" type="presParOf" srcId="{3CAF2FED-4567-4E2B-988A-0C5659AC8198}" destId="{F3C4F990-2343-44F6-89FF-C38718407195}" srcOrd="2" destOrd="0" presId="urn:microsoft.com/office/officeart/2008/layout/LinedList"/>
    <dgm:cxn modelId="{FEB29F97-4AEE-4642-AD3B-40657435B0B0}" type="presParOf" srcId="{7A987C20-ECC8-4CED-87BF-4189F1294379}" destId="{3CBA9968-4A82-4E21-B25A-D6BAA68F5ECC}" srcOrd="14" destOrd="0" presId="urn:microsoft.com/office/officeart/2008/layout/LinedList"/>
    <dgm:cxn modelId="{7AE83D3C-D443-47D6-815D-D0840A62B14A}" type="presParOf" srcId="{7A987C20-ECC8-4CED-87BF-4189F1294379}" destId="{FE22FE2D-FB50-4B60-8801-F86623D02000}" srcOrd="15" destOrd="0" presId="urn:microsoft.com/office/officeart/2008/layout/LinedList"/>
    <dgm:cxn modelId="{881C4E3A-3C1C-4423-B241-A842FC3B95F6}" type="presParOf" srcId="{7A987C20-ECC8-4CED-87BF-4189F1294379}" destId="{1B661CFD-D483-4A01-8D1D-CD18647529A1}" srcOrd="16" destOrd="0" presId="urn:microsoft.com/office/officeart/2008/layout/LinedList"/>
    <dgm:cxn modelId="{A7C12C4B-9DB3-465B-B757-C057CBB9B7F4}" type="presParOf" srcId="{1B661CFD-D483-4A01-8D1D-CD18647529A1}" destId="{0CC61AB1-3F69-4FDB-9865-516C52C0ECDE}" srcOrd="0" destOrd="0" presId="urn:microsoft.com/office/officeart/2008/layout/LinedList"/>
    <dgm:cxn modelId="{7230B022-333C-4CB3-8225-8D70961574BB}" type="presParOf" srcId="{1B661CFD-D483-4A01-8D1D-CD18647529A1}" destId="{30D72202-28CF-4A8C-97DB-510B836BA2B7}" srcOrd="1" destOrd="0" presId="urn:microsoft.com/office/officeart/2008/layout/LinedList"/>
    <dgm:cxn modelId="{EC8ACE43-00F6-49AB-BA73-8176D5E0BC41}" type="presParOf" srcId="{1B661CFD-D483-4A01-8D1D-CD18647529A1}" destId="{F2A575C7-08DD-4517-8871-59BC2D6BA934}" srcOrd="2" destOrd="0" presId="urn:microsoft.com/office/officeart/2008/layout/LinedList"/>
    <dgm:cxn modelId="{CCEBF9BE-2CAE-4A2C-B252-113D7084F270}" type="presParOf" srcId="{7A987C20-ECC8-4CED-87BF-4189F1294379}" destId="{0F9A5A09-0338-4B00-8694-E3C04A73356A}" srcOrd="17" destOrd="0" presId="urn:microsoft.com/office/officeart/2008/layout/LinedList"/>
    <dgm:cxn modelId="{195B8FAE-D838-4BD8-84C6-8F402ABE17F0}" type="presParOf" srcId="{7A987C20-ECC8-4CED-87BF-4189F1294379}" destId="{2A6C2574-1105-4586-B2ED-E77592CB011A}" srcOrd="18" destOrd="0" presId="urn:microsoft.com/office/officeart/2008/layout/LinedList"/>
    <dgm:cxn modelId="{1BBA105C-80FD-4AB5-B614-B6F32579F2DE}" type="presParOf" srcId="{7A987C20-ECC8-4CED-87BF-4189F1294379}" destId="{294FA207-9310-415E-809D-3A7935F0AFE1}" srcOrd="19" destOrd="0" presId="urn:microsoft.com/office/officeart/2008/layout/LinedList"/>
    <dgm:cxn modelId="{F1F5B1A4-2C03-4DC1-8A71-869A73534CF9}" type="presParOf" srcId="{294FA207-9310-415E-809D-3A7935F0AFE1}" destId="{6108BDEA-0FBB-4D52-8160-F83894975DB1}" srcOrd="0" destOrd="0" presId="urn:microsoft.com/office/officeart/2008/layout/LinedList"/>
    <dgm:cxn modelId="{F29EF63C-F759-4FA9-B2BC-5E8D2ABB9A1F}" type="presParOf" srcId="{294FA207-9310-415E-809D-3A7935F0AFE1}" destId="{9E03CF36-1F94-4AF3-82BD-40CE7C6995DE}" srcOrd="1" destOrd="0" presId="urn:microsoft.com/office/officeart/2008/layout/LinedList"/>
    <dgm:cxn modelId="{5C655C4A-C40C-4D5B-B07F-FC4E4F7D60D8}" type="presParOf" srcId="{294FA207-9310-415E-809D-3A7935F0AFE1}" destId="{0E27E485-E4E3-4F0A-8B72-BAC19543CDE5}" srcOrd="2" destOrd="0" presId="urn:microsoft.com/office/officeart/2008/layout/LinedList"/>
    <dgm:cxn modelId="{10CB8252-DDE1-44C5-BF1E-9F2061BD2747}" type="presParOf" srcId="{7A987C20-ECC8-4CED-87BF-4189F1294379}" destId="{F87C5E09-04DD-4014-932E-62A2F8CBEFFC}" srcOrd="20" destOrd="0" presId="urn:microsoft.com/office/officeart/2008/layout/LinedList"/>
    <dgm:cxn modelId="{DEB08F08-62C3-4020-9EBF-1ADE237A0909}" type="presParOf" srcId="{7A987C20-ECC8-4CED-87BF-4189F1294379}" destId="{521DD1F9-4731-4595-AC9A-33F6D5A33A48}" srcOrd="21" destOrd="0" presId="urn:microsoft.com/office/officeart/2008/layout/LinedList"/>
    <dgm:cxn modelId="{9BAF74DC-2509-4C75-A75D-996DBFB63B1E}" type="presParOf" srcId="{7A987C20-ECC8-4CED-87BF-4189F1294379}" destId="{5E54E532-D0AD-4F40-AB13-45848AC6FC6E}" srcOrd="22" destOrd="0" presId="urn:microsoft.com/office/officeart/2008/layout/LinedList"/>
    <dgm:cxn modelId="{12CB9B2D-71D1-4E58-B56C-1752A96EA19C}" type="presParOf" srcId="{5E54E532-D0AD-4F40-AB13-45848AC6FC6E}" destId="{5222BB80-8B7E-467D-A8E9-685AE371823F}" srcOrd="0" destOrd="0" presId="urn:microsoft.com/office/officeart/2008/layout/LinedList"/>
    <dgm:cxn modelId="{788CA3D3-FDD1-4119-97C5-7F6C43A94101}" type="presParOf" srcId="{5E54E532-D0AD-4F40-AB13-45848AC6FC6E}" destId="{1AACB6E3-C1DC-4C95-8AED-3BB117F0328A}" srcOrd="1" destOrd="0" presId="urn:microsoft.com/office/officeart/2008/layout/LinedList"/>
    <dgm:cxn modelId="{958F1802-CFCA-46BF-85A3-CC67B68068A3}" type="presParOf" srcId="{5E54E532-D0AD-4F40-AB13-45848AC6FC6E}" destId="{ADBFF33F-929B-46B0-AC0A-F47A18C3CC4E}" srcOrd="2" destOrd="0" presId="urn:microsoft.com/office/officeart/2008/layout/LinedList"/>
    <dgm:cxn modelId="{82364861-30D5-4157-A2B4-5EC48C8DB671}" type="presParOf" srcId="{7A987C20-ECC8-4CED-87BF-4189F1294379}" destId="{5853BB52-57E5-4514-99F7-A32158AE6DC5}" srcOrd="23" destOrd="0" presId="urn:microsoft.com/office/officeart/2008/layout/LinedList"/>
    <dgm:cxn modelId="{5D6C3C17-C12A-45EA-80D3-F9C3A23EDC8E}" type="presParOf" srcId="{7A987C20-ECC8-4CED-87BF-4189F1294379}" destId="{5DD1D68B-3147-4198-B9EC-C8963C286200}" srcOrd="24" destOrd="0" presId="urn:microsoft.com/office/officeart/2008/layout/LinedList"/>
    <dgm:cxn modelId="{6F12ECE0-B6AE-42FC-B467-2A12222CB97F}" type="presParOf" srcId="{7A987C20-ECC8-4CED-87BF-4189F1294379}" destId="{0FB3F2E7-2FC2-4FCD-B377-0A401517A427}" srcOrd="25" destOrd="0" presId="urn:microsoft.com/office/officeart/2008/layout/LinedList"/>
    <dgm:cxn modelId="{9FE693DE-3D32-4F35-ADA1-E09BA86C0187}" type="presParOf" srcId="{0FB3F2E7-2FC2-4FCD-B377-0A401517A427}" destId="{6FBDA3CB-CD51-4B34-B272-A42748F847D9}" srcOrd="0" destOrd="0" presId="urn:microsoft.com/office/officeart/2008/layout/LinedList"/>
    <dgm:cxn modelId="{7822255B-0E9C-4923-89BC-B5E26B5AC76D}" type="presParOf" srcId="{0FB3F2E7-2FC2-4FCD-B377-0A401517A427}" destId="{27EA5221-3C97-4B96-92B1-9DA66AEF518B}" srcOrd="1" destOrd="0" presId="urn:microsoft.com/office/officeart/2008/layout/LinedList"/>
    <dgm:cxn modelId="{96902109-ED63-46D2-A50F-BBF15C57654C}" type="presParOf" srcId="{0FB3F2E7-2FC2-4FCD-B377-0A401517A427}" destId="{4A973ED9-B338-4FC2-84E1-D17BED788F7C}" srcOrd="2" destOrd="0" presId="urn:microsoft.com/office/officeart/2008/layout/LinedList"/>
    <dgm:cxn modelId="{F984520D-8A41-4BAD-9C0D-2B47E209E2B4}" type="presParOf" srcId="{7A987C20-ECC8-4CED-87BF-4189F1294379}" destId="{D6F69C98-E2B3-46B8-A1BF-E6D9B95CE116}" srcOrd="26" destOrd="0" presId="urn:microsoft.com/office/officeart/2008/layout/LinedList"/>
    <dgm:cxn modelId="{03228A7A-647D-4637-BCC2-B9376795062F}" type="presParOf" srcId="{7A987C20-ECC8-4CED-87BF-4189F1294379}" destId="{ADE2514E-BDCC-4389-BE40-856AC07D5481}" srcOrd="27"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F3EE8C23-4714-4131-BA2F-2A9544D67B5E}"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s-CO"/>
        </a:p>
      </dgm:t>
    </dgm:pt>
    <dgm:pt modelId="{AF8428B7-4457-4D9B-8D80-51A3099B0A71}">
      <dgm:prSet phldrT="[Texto]" custT="1"/>
      <dgm:spPr/>
      <dgm:t>
        <a:bodyPr/>
        <a:lstStyle/>
        <a:p>
          <a:pPr algn="ctr"/>
          <a:endParaRPr lang="es-CO" sz="1400" b="1" dirty="0" smtClean="0"/>
        </a:p>
        <a:p>
          <a:pPr algn="ctr"/>
          <a:endParaRPr lang="es-CO" sz="1400" b="1" dirty="0" smtClean="0"/>
        </a:p>
        <a:p>
          <a:pPr algn="ctr"/>
          <a:r>
            <a:rPr lang="es-CO" sz="1900" b="1" dirty="0" smtClean="0"/>
            <a:t>ARTÍCULO 27</a:t>
          </a:r>
          <a:r>
            <a:rPr lang="es-CO" sz="1900" dirty="0" smtClean="0"/>
            <a:t>. </a:t>
          </a:r>
        </a:p>
        <a:p>
          <a:pPr algn="ctr"/>
          <a:endParaRPr lang="es-CO" sz="1900" dirty="0" smtClean="0"/>
        </a:p>
        <a:p>
          <a:pPr algn="ctr"/>
          <a:r>
            <a:rPr lang="es-CO" sz="1900" dirty="0" smtClean="0"/>
            <a:t>Las funciones del Director de Instituto son: </a:t>
          </a:r>
          <a:endParaRPr lang="es-CO" sz="1900" dirty="0"/>
        </a:p>
      </dgm:t>
    </dgm:pt>
    <dgm:pt modelId="{5B868AC8-E14F-4626-9053-8284FFFE29E8}" type="parTrans" cxnId="{03FC9E33-2B3A-4DE6-8C19-406D5D655546}">
      <dgm:prSet/>
      <dgm:spPr/>
      <dgm:t>
        <a:bodyPr/>
        <a:lstStyle/>
        <a:p>
          <a:endParaRPr lang="es-CO" sz="1400"/>
        </a:p>
      </dgm:t>
    </dgm:pt>
    <dgm:pt modelId="{E58F3F27-6988-4A5C-944E-219641A924E1}" type="sibTrans" cxnId="{03FC9E33-2B3A-4DE6-8C19-406D5D655546}">
      <dgm:prSet/>
      <dgm:spPr/>
      <dgm:t>
        <a:bodyPr/>
        <a:lstStyle/>
        <a:p>
          <a:endParaRPr lang="es-CO" sz="1400"/>
        </a:p>
      </dgm:t>
    </dgm:pt>
    <dgm:pt modelId="{1FF7601F-C7E7-44C6-8D13-2001FD5EBEDD}">
      <dgm:prSet phldrT="[Texto]" custT="1"/>
      <dgm:spPr/>
      <dgm:t>
        <a:bodyPr/>
        <a:lstStyle/>
        <a:p>
          <a:r>
            <a:rPr lang="es-CO" sz="1400" dirty="0" smtClean="0"/>
            <a:t>a) Organizar, gestionar y supervisar los asuntos académicos y administrativos del Instituto.</a:t>
          </a:r>
          <a:endParaRPr lang="es-CO" sz="1400" dirty="0"/>
        </a:p>
      </dgm:t>
    </dgm:pt>
    <dgm:pt modelId="{5F65EC1B-BA34-44A3-888D-086B27A92FE1}" type="parTrans" cxnId="{A92761DF-5EEB-496F-B1EE-C9E91B127FAE}">
      <dgm:prSet/>
      <dgm:spPr/>
      <dgm:t>
        <a:bodyPr/>
        <a:lstStyle/>
        <a:p>
          <a:endParaRPr lang="es-CO" sz="1400"/>
        </a:p>
      </dgm:t>
    </dgm:pt>
    <dgm:pt modelId="{BCDE47C3-BA0A-4401-8CC4-5611E8613A75}" type="sibTrans" cxnId="{A92761DF-5EEB-496F-B1EE-C9E91B127FAE}">
      <dgm:prSet/>
      <dgm:spPr/>
      <dgm:t>
        <a:bodyPr/>
        <a:lstStyle/>
        <a:p>
          <a:endParaRPr lang="es-CO" sz="1400"/>
        </a:p>
      </dgm:t>
    </dgm:pt>
    <dgm:pt modelId="{5F499F1D-F186-426B-B40E-99AD2BC68166}">
      <dgm:prSet custT="1"/>
      <dgm:spPr/>
      <dgm:t>
        <a:bodyPr/>
        <a:lstStyle/>
        <a:p>
          <a:r>
            <a:rPr lang="es-CO" sz="1400" dirty="0" smtClean="0"/>
            <a:t>b) Garantizar las condiciones necesarias para que la investigación encuentre en el Instituto ambiente propicio para su desarrollo.</a:t>
          </a:r>
        </a:p>
      </dgm:t>
    </dgm:pt>
    <dgm:pt modelId="{04BCA970-AD44-44C2-B50B-F5E587FE0E92}" type="parTrans" cxnId="{22EDA2AE-BB60-454D-BA60-FAB1FF025D7D}">
      <dgm:prSet/>
      <dgm:spPr/>
      <dgm:t>
        <a:bodyPr/>
        <a:lstStyle/>
        <a:p>
          <a:endParaRPr lang="es-CO"/>
        </a:p>
      </dgm:t>
    </dgm:pt>
    <dgm:pt modelId="{EAA298D3-C9C8-4C06-B656-5A74C73AAF0A}" type="sibTrans" cxnId="{22EDA2AE-BB60-454D-BA60-FAB1FF025D7D}">
      <dgm:prSet/>
      <dgm:spPr/>
      <dgm:t>
        <a:bodyPr/>
        <a:lstStyle/>
        <a:p>
          <a:endParaRPr lang="es-CO"/>
        </a:p>
      </dgm:t>
    </dgm:pt>
    <dgm:pt modelId="{0D11445B-E0F7-45F0-BDFE-28AA8757601F}">
      <dgm:prSet custT="1"/>
      <dgm:spPr/>
      <dgm:t>
        <a:bodyPr/>
        <a:lstStyle/>
        <a:p>
          <a:r>
            <a:rPr lang="es-CO" sz="1400" dirty="0" smtClean="0"/>
            <a:t>c) Proponer al Consejo de Facultad la creación y organización de programas de posgrado.</a:t>
          </a:r>
        </a:p>
      </dgm:t>
    </dgm:pt>
    <dgm:pt modelId="{740E53CA-AD63-4921-A9E2-49462311C05C}" type="parTrans" cxnId="{0B3698BE-9B0B-4110-AB96-9DBBD4D371E4}">
      <dgm:prSet/>
      <dgm:spPr/>
      <dgm:t>
        <a:bodyPr/>
        <a:lstStyle/>
        <a:p>
          <a:endParaRPr lang="es-CO"/>
        </a:p>
      </dgm:t>
    </dgm:pt>
    <dgm:pt modelId="{5F6FD085-E6AC-4F48-936A-86B2781BB212}" type="sibTrans" cxnId="{0B3698BE-9B0B-4110-AB96-9DBBD4D371E4}">
      <dgm:prSet/>
      <dgm:spPr/>
      <dgm:t>
        <a:bodyPr/>
        <a:lstStyle/>
        <a:p>
          <a:endParaRPr lang="es-CO"/>
        </a:p>
      </dgm:t>
    </dgm:pt>
    <dgm:pt modelId="{C63B5B2C-73B2-4D67-9348-14B13382D533}">
      <dgm:prSet custT="1"/>
      <dgm:spPr/>
      <dgm:t>
        <a:bodyPr/>
        <a:lstStyle/>
        <a:p>
          <a:r>
            <a:rPr lang="es-CO" sz="1400" dirty="0" smtClean="0"/>
            <a:t>d) Articular las relaciones entre los grupos de investigación del Instituto y los usuarios del conocimiento.</a:t>
          </a:r>
        </a:p>
      </dgm:t>
    </dgm:pt>
    <dgm:pt modelId="{37C74531-98CE-4255-B869-668F66F2B40F}" type="parTrans" cxnId="{CFE83C99-7DE3-44C2-9343-308F0F662F21}">
      <dgm:prSet/>
      <dgm:spPr/>
      <dgm:t>
        <a:bodyPr/>
        <a:lstStyle/>
        <a:p>
          <a:endParaRPr lang="es-CO"/>
        </a:p>
      </dgm:t>
    </dgm:pt>
    <dgm:pt modelId="{94F6B4C0-0F3C-441A-8CB9-389D1E69D3F0}" type="sibTrans" cxnId="{CFE83C99-7DE3-44C2-9343-308F0F662F21}">
      <dgm:prSet/>
      <dgm:spPr/>
      <dgm:t>
        <a:bodyPr/>
        <a:lstStyle/>
        <a:p>
          <a:endParaRPr lang="es-CO"/>
        </a:p>
      </dgm:t>
    </dgm:pt>
    <dgm:pt modelId="{C0629069-718E-4102-851D-23B9AD99D926}">
      <dgm:prSet custT="1"/>
      <dgm:spPr/>
      <dgm:t>
        <a:bodyPr/>
        <a:lstStyle/>
        <a:p>
          <a:r>
            <a:rPr lang="es-CO" sz="1400" dirty="0" smtClean="0"/>
            <a:t>e) Promover la divulgación de los resultados de investigación desarrollada por el Instituto.</a:t>
          </a:r>
        </a:p>
      </dgm:t>
    </dgm:pt>
    <dgm:pt modelId="{FF1AFD5D-4A31-4C57-A722-A65E4D1BE97F}" type="parTrans" cxnId="{F82B22FD-06D2-4D1E-88C8-E9CED963D61A}">
      <dgm:prSet/>
      <dgm:spPr/>
      <dgm:t>
        <a:bodyPr/>
        <a:lstStyle/>
        <a:p>
          <a:endParaRPr lang="es-CO"/>
        </a:p>
      </dgm:t>
    </dgm:pt>
    <dgm:pt modelId="{F4C7BE48-2050-439B-B758-B84556BD23AD}" type="sibTrans" cxnId="{F82B22FD-06D2-4D1E-88C8-E9CED963D61A}">
      <dgm:prSet/>
      <dgm:spPr/>
      <dgm:t>
        <a:bodyPr/>
        <a:lstStyle/>
        <a:p>
          <a:endParaRPr lang="es-CO"/>
        </a:p>
      </dgm:t>
    </dgm:pt>
    <dgm:pt modelId="{9842E73E-8F1B-4A5C-8D43-F7870CE563F8}">
      <dgm:prSet custT="1"/>
      <dgm:spPr/>
      <dgm:t>
        <a:bodyPr/>
        <a:lstStyle/>
        <a:p>
          <a:r>
            <a:rPr lang="es-CO" sz="1400" dirty="0" smtClean="0"/>
            <a:t>f) Proponer, de conformidad con el plan de desarrollo de la Facultad, el plan de formación de talento humano, adscrito al Instituto.</a:t>
          </a:r>
        </a:p>
      </dgm:t>
    </dgm:pt>
    <dgm:pt modelId="{6E4795EB-0727-4E95-9855-2BB7D261E031}" type="parTrans" cxnId="{EF0CBD83-03CC-40FA-AFD0-F086A298B7E9}">
      <dgm:prSet/>
      <dgm:spPr/>
      <dgm:t>
        <a:bodyPr/>
        <a:lstStyle/>
        <a:p>
          <a:endParaRPr lang="es-CO"/>
        </a:p>
      </dgm:t>
    </dgm:pt>
    <dgm:pt modelId="{696680EE-0D44-456F-B714-4DA1E5FD3A9C}" type="sibTrans" cxnId="{EF0CBD83-03CC-40FA-AFD0-F086A298B7E9}">
      <dgm:prSet/>
      <dgm:spPr/>
      <dgm:t>
        <a:bodyPr/>
        <a:lstStyle/>
        <a:p>
          <a:endParaRPr lang="es-CO"/>
        </a:p>
      </dgm:t>
    </dgm:pt>
    <dgm:pt modelId="{470B5B99-D5BE-46FD-9E19-834115844D55}">
      <dgm:prSet custT="1"/>
      <dgm:spPr/>
      <dgm:t>
        <a:bodyPr/>
        <a:lstStyle/>
        <a:p>
          <a:r>
            <a:rPr lang="es-CO" sz="1400" dirty="0" smtClean="0"/>
            <a:t>g) Organizar y proponer ante el Consejo de Facultad los cursos y la prestación de los servicios de apoyo investigativo que demanden la Universidad y la comunidad.</a:t>
          </a:r>
        </a:p>
      </dgm:t>
    </dgm:pt>
    <dgm:pt modelId="{D584D1F0-CEF4-499A-92DD-CC9CB456D0CC}" type="parTrans" cxnId="{11BC648A-A82E-4CC5-9D71-BF26F59C224E}">
      <dgm:prSet/>
      <dgm:spPr/>
      <dgm:t>
        <a:bodyPr/>
        <a:lstStyle/>
        <a:p>
          <a:endParaRPr lang="es-CO"/>
        </a:p>
      </dgm:t>
    </dgm:pt>
    <dgm:pt modelId="{AE3747D9-E113-4339-85BD-98EEC9F68D9E}" type="sibTrans" cxnId="{11BC648A-A82E-4CC5-9D71-BF26F59C224E}">
      <dgm:prSet/>
      <dgm:spPr/>
      <dgm:t>
        <a:bodyPr/>
        <a:lstStyle/>
        <a:p>
          <a:endParaRPr lang="es-CO"/>
        </a:p>
      </dgm:t>
    </dgm:pt>
    <dgm:pt modelId="{EC414B4B-A566-4395-8AE5-B1295966067B}">
      <dgm:prSet custT="1"/>
      <dgm:spPr/>
      <dgm:t>
        <a:bodyPr/>
        <a:lstStyle/>
        <a:p>
          <a:r>
            <a:rPr lang="es-CO" sz="1400" dirty="0" smtClean="0"/>
            <a:t>h) Evaluar el desarrollo de las actividades académicas de los profesores adscritos al Instituto.</a:t>
          </a:r>
        </a:p>
      </dgm:t>
    </dgm:pt>
    <dgm:pt modelId="{96F51DCD-0621-4794-9D2C-13B82C531AAC}" type="parTrans" cxnId="{A523B90E-769F-459F-A83C-7AF9BF327E56}">
      <dgm:prSet/>
      <dgm:spPr/>
      <dgm:t>
        <a:bodyPr/>
        <a:lstStyle/>
        <a:p>
          <a:endParaRPr lang="es-CO"/>
        </a:p>
      </dgm:t>
    </dgm:pt>
    <dgm:pt modelId="{AD7C8F3F-5F8A-4A7C-9910-DC30D06B001F}" type="sibTrans" cxnId="{A523B90E-769F-459F-A83C-7AF9BF327E56}">
      <dgm:prSet/>
      <dgm:spPr/>
      <dgm:t>
        <a:bodyPr/>
        <a:lstStyle/>
        <a:p>
          <a:endParaRPr lang="es-CO"/>
        </a:p>
      </dgm:t>
    </dgm:pt>
    <dgm:pt modelId="{C7270D61-51E8-4824-B1CA-159FD992FD48}">
      <dgm:prSet custT="1"/>
      <dgm:spPr/>
      <dgm:t>
        <a:bodyPr/>
        <a:lstStyle/>
        <a:p>
          <a:r>
            <a:rPr lang="es-CO" sz="1400" dirty="0" smtClean="0"/>
            <a:t>i) Ejercer el control de procesos y actividades, de tal manera que permita su verificación por parte de la Oficina de Control Interno.</a:t>
          </a:r>
        </a:p>
      </dgm:t>
    </dgm:pt>
    <dgm:pt modelId="{40338412-11AF-4056-8231-505FFCC396E1}" type="parTrans" cxnId="{7D884977-155C-4EE3-96CF-3AF32E4CA8C7}">
      <dgm:prSet/>
      <dgm:spPr/>
      <dgm:t>
        <a:bodyPr/>
        <a:lstStyle/>
        <a:p>
          <a:endParaRPr lang="es-CO"/>
        </a:p>
      </dgm:t>
    </dgm:pt>
    <dgm:pt modelId="{3D012B69-E6AC-4125-BA4F-F35F1A4F7792}" type="sibTrans" cxnId="{7D884977-155C-4EE3-96CF-3AF32E4CA8C7}">
      <dgm:prSet/>
      <dgm:spPr/>
      <dgm:t>
        <a:bodyPr/>
        <a:lstStyle/>
        <a:p>
          <a:endParaRPr lang="es-CO"/>
        </a:p>
      </dgm:t>
    </dgm:pt>
    <dgm:pt modelId="{F7FF7A3E-3E6F-46C2-9C4F-682F43B7AD6C}">
      <dgm:prSet custT="1"/>
      <dgm:spPr/>
      <dgm:t>
        <a:bodyPr/>
        <a:lstStyle/>
        <a:p>
          <a:r>
            <a:rPr lang="es-CO" sz="1400" dirty="0" smtClean="0"/>
            <a:t>j) Rendir informes semestrales al Consejo de Facultad, la Dirección General de Investigaciones y al Consejo Institucional de Investigaciones.</a:t>
          </a:r>
        </a:p>
      </dgm:t>
    </dgm:pt>
    <dgm:pt modelId="{4EEA7EC0-042E-4F0C-B6E9-EEF2D6BFA15C}" type="parTrans" cxnId="{29BD5CE7-6C40-467D-B0F3-A3B8176BD8DC}">
      <dgm:prSet/>
      <dgm:spPr/>
      <dgm:t>
        <a:bodyPr/>
        <a:lstStyle/>
        <a:p>
          <a:endParaRPr lang="es-CO"/>
        </a:p>
      </dgm:t>
    </dgm:pt>
    <dgm:pt modelId="{EDF61033-6395-4BC3-943C-644AD0344567}" type="sibTrans" cxnId="{29BD5CE7-6C40-467D-B0F3-A3B8176BD8DC}">
      <dgm:prSet/>
      <dgm:spPr/>
      <dgm:t>
        <a:bodyPr/>
        <a:lstStyle/>
        <a:p>
          <a:endParaRPr lang="es-CO"/>
        </a:p>
      </dgm:t>
    </dgm:pt>
    <dgm:pt modelId="{54EED08E-06D8-4742-B909-8EBE3FC16DA2}">
      <dgm:prSet custT="1"/>
      <dgm:spPr/>
      <dgm:t>
        <a:bodyPr/>
        <a:lstStyle/>
        <a:p>
          <a:r>
            <a:rPr lang="es-CO" sz="1400" dirty="0" smtClean="0"/>
            <a:t>k) Las demás funciones pertinentes que sean asignadas por la dirección de la Universidad</a:t>
          </a:r>
        </a:p>
      </dgm:t>
    </dgm:pt>
    <dgm:pt modelId="{4523D56D-81EC-4BDA-924F-A0ABD54D1A9D}" type="parTrans" cxnId="{6D28ECC7-F934-48FE-9BCC-AD3BC7701010}">
      <dgm:prSet/>
      <dgm:spPr/>
      <dgm:t>
        <a:bodyPr/>
        <a:lstStyle/>
        <a:p>
          <a:endParaRPr lang="es-CO"/>
        </a:p>
      </dgm:t>
    </dgm:pt>
    <dgm:pt modelId="{63487B58-AE1A-4A3A-8796-0382FEC3FD5C}" type="sibTrans" cxnId="{6D28ECC7-F934-48FE-9BCC-AD3BC7701010}">
      <dgm:prSet/>
      <dgm:spPr/>
      <dgm:t>
        <a:bodyPr/>
        <a:lstStyle/>
        <a:p>
          <a:endParaRPr lang="es-CO"/>
        </a:p>
      </dgm:t>
    </dgm:pt>
    <dgm:pt modelId="{66B65BBA-3863-4D34-9366-FF7EF1AFE990}" type="pres">
      <dgm:prSet presAssocID="{F3EE8C23-4714-4131-BA2F-2A9544D67B5E}" presName="vert0" presStyleCnt="0">
        <dgm:presLayoutVars>
          <dgm:dir/>
          <dgm:animOne val="branch"/>
          <dgm:animLvl val="lvl"/>
        </dgm:presLayoutVars>
      </dgm:prSet>
      <dgm:spPr/>
      <dgm:t>
        <a:bodyPr/>
        <a:lstStyle/>
        <a:p>
          <a:endParaRPr lang="es-CO"/>
        </a:p>
      </dgm:t>
    </dgm:pt>
    <dgm:pt modelId="{358438DE-52BB-4726-A3F7-07197A1C680D}" type="pres">
      <dgm:prSet presAssocID="{AF8428B7-4457-4D9B-8D80-51A3099B0A71}" presName="thickLine" presStyleLbl="alignNode1" presStyleIdx="0" presStyleCnt="1"/>
      <dgm:spPr/>
    </dgm:pt>
    <dgm:pt modelId="{AE823C7B-DAEE-4AD5-A4BB-1A1F1D0B5D1E}" type="pres">
      <dgm:prSet presAssocID="{AF8428B7-4457-4D9B-8D80-51A3099B0A71}" presName="horz1" presStyleCnt="0"/>
      <dgm:spPr/>
    </dgm:pt>
    <dgm:pt modelId="{FE19B506-2F5E-4A78-B108-C3C5097A671C}" type="pres">
      <dgm:prSet presAssocID="{AF8428B7-4457-4D9B-8D80-51A3099B0A71}" presName="tx1" presStyleLbl="revTx" presStyleIdx="0" presStyleCnt="12" custScaleX="96721"/>
      <dgm:spPr/>
      <dgm:t>
        <a:bodyPr/>
        <a:lstStyle/>
        <a:p>
          <a:endParaRPr lang="es-CO"/>
        </a:p>
      </dgm:t>
    </dgm:pt>
    <dgm:pt modelId="{7A987C20-ECC8-4CED-87BF-4189F1294379}" type="pres">
      <dgm:prSet presAssocID="{AF8428B7-4457-4D9B-8D80-51A3099B0A71}" presName="vert1" presStyleCnt="0"/>
      <dgm:spPr/>
    </dgm:pt>
    <dgm:pt modelId="{CFE522E1-198A-48D2-B0EF-A262BD72E34F}" type="pres">
      <dgm:prSet presAssocID="{1FF7601F-C7E7-44C6-8D13-2001FD5EBEDD}" presName="vertSpace2a" presStyleCnt="0"/>
      <dgm:spPr/>
    </dgm:pt>
    <dgm:pt modelId="{8DEE3AE3-7F4B-494F-B5F6-20AF50C5F84A}" type="pres">
      <dgm:prSet presAssocID="{1FF7601F-C7E7-44C6-8D13-2001FD5EBEDD}" presName="horz2" presStyleCnt="0"/>
      <dgm:spPr/>
    </dgm:pt>
    <dgm:pt modelId="{ECA35C24-04E0-496F-9273-0A2A81AACEC0}" type="pres">
      <dgm:prSet presAssocID="{1FF7601F-C7E7-44C6-8D13-2001FD5EBEDD}" presName="horzSpace2" presStyleCnt="0"/>
      <dgm:spPr/>
    </dgm:pt>
    <dgm:pt modelId="{445CD33E-51BC-451B-8572-49C7EF7D57CA}" type="pres">
      <dgm:prSet presAssocID="{1FF7601F-C7E7-44C6-8D13-2001FD5EBEDD}" presName="tx2" presStyleLbl="revTx" presStyleIdx="1" presStyleCnt="12"/>
      <dgm:spPr/>
      <dgm:t>
        <a:bodyPr/>
        <a:lstStyle/>
        <a:p>
          <a:endParaRPr lang="es-CO"/>
        </a:p>
      </dgm:t>
    </dgm:pt>
    <dgm:pt modelId="{769F30B8-F130-497E-BB82-685FB9819CBE}" type="pres">
      <dgm:prSet presAssocID="{1FF7601F-C7E7-44C6-8D13-2001FD5EBEDD}" presName="vert2" presStyleCnt="0"/>
      <dgm:spPr/>
    </dgm:pt>
    <dgm:pt modelId="{E8FB2DB5-8341-4FED-87FD-A88CE2278E52}" type="pres">
      <dgm:prSet presAssocID="{1FF7601F-C7E7-44C6-8D13-2001FD5EBEDD}" presName="thinLine2b" presStyleLbl="callout" presStyleIdx="0" presStyleCnt="11"/>
      <dgm:spPr/>
    </dgm:pt>
    <dgm:pt modelId="{25CA6C9A-3AF3-4777-AA71-7142B4C9E8D2}" type="pres">
      <dgm:prSet presAssocID="{1FF7601F-C7E7-44C6-8D13-2001FD5EBEDD}" presName="vertSpace2b" presStyleCnt="0"/>
      <dgm:spPr/>
    </dgm:pt>
    <dgm:pt modelId="{C68CD323-C8A6-447A-9771-9BFA050265E7}" type="pres">
      <dgm:prSet presAssocID="{5F499F1D-F186-426B-B40E-99AD2BC68166}" presName="horz2" presStyleCnt="0"/>
      <dgm:spPr/>
    </dgm:pt>
    <dgm:pt modelId="{1A9E2493-140C-4BCF-89E4-3DA0265BBAF9}" type="pres">
      <dgm:prSet presAssocID="{5F499F1D-F186-426B-B40E-99AD2BC68166}" presName="horzSpace2" presStyleCnt="0"/>
      <dgm:spPr/>
    </dgm:pt>
    <dgm:pt modelId="{44C833B3-69A8-4608-BDB4-AC074CC25699}" type="pres">
      <dgm:prSet presAssocID="{5F499F1D-F186-426B-B40E-99AD2BC68166}" presName="tx2" presStyleLbl="revTx" presStyleIdx="2" presStyleCnt="12" custLinFactNeighborY="-6554"/>
      <dgm:spPr/>
      <dgm:t>
        <a:bodyPr/>
        <a:lstStyle/>
        <a:p>
          <a:endParaRPr lang="es-CO"/>
        </a:p>
      </dgm:t>
    </dgm:pt>
    <dgm:pt modelId="{1149B87D-B4CD-49E7-985D-18DE96E9882E}" type="pres">
      <dgm:prSet presAssocID="{5F499F1D-F186-426B-B40E-99AD2BC68166}" presName="vert2" presStyleCnt="0"/>
      <dgm:spPr/>
    </dgm:pt>
    <dgm:pt modelId="{55D28CED-CBFC-4847-91D8-EB7364BD357C}" type="pres">
      <dgm:prSet presAssocID="{5F499F1D-F186-426B-B40E-99AD2BC68166}" presName="thinLine2b" presStyleLbl="callout" presStyleIdx="1" presStyleCnt="11"/>
      <dgm:spPr/>
    </dgm:pt>
    <dgm:pt modelId="{65C742C6-22F2-4619-AEA5-419EDD0CBA85}" type="pres">
      <dgm:prSet presAssocID="{5F499F1D-F186-426B-B40E-99AD2BC68166}" presName="vertSpace2b" presStyleCnt="0"/>
      <dgm:spPr/>
    </dgm:pt>
    <dgm:pt modelId="{0D17459D-A9BC-480D-9587-9439DB9D93CF}" type="pres">
      <dgm:prSet presAssocID="{0D11445B-E0F7-45F0-BDFE-28AA8757601F}" presName="horz2" presStyleCnt="0"/>
      <dgm:spPr/>
    </dgm:pt>
    <dgm:pt modelId="{6F3B8BC0-42FB-478B-81DC-C83E99114EF8}" type="pres">
      <dgm:prSet presAssocID="{0D11445B-E0F7-45F0-BDFE-28AA8757601F}" presName="horzSpace2" presStyleCnt="0"/>
      <dgm:spPr/>
    </dgm:pt>
    <dgm:pt modelId="{5FDF705A-5069-40FB-A03D-50EA615FDE17}" type="pres">
      <dgm:prSet presAssocID="{0D11445B-E0F7-45F0-BDFE-28AA8757601F}" presName="tx2" presStyleLbl="revTx" presStyleIdx="3" presStyleCnt="12"/>
      <dgm:spPr/>
      <dgm:t>
        <a:bodyPr/>
        <a:lstStyle/>
        <a:p>
          <a:endParaRPr lang="es-CO"/>
        </a:p>
      </dgm:t>
    </dgm:pt>
    <dgm:pt modelId="{106A5D21-789B-4648-8ACA-0B1CA2F54855}" type="pres">
      <dgm:prSet presAssocID="{0D11445B-E0F7-45F0-BDFE-28AA8757601F}" presName="vert2" presStyleCnt="0"/>
      <dgm:spPr/>
    </dgm:pt>
    <dgm:pt modelId="{EE763D32-F8B4-4040-90AF-666BF4A9C669}" type="pres">
      <dgm:prSet presAssocID="{0D11445B-E0F7-45F0-BDFE-28AA8757601F}" presName="thinLine2b" presStyleLbl="callout" presStyleIdx="2" presStyleCnt="11"/>
      <dgm:spPr/>
    </dgm:pt>
    <dgm:pt modelId="{4D17A2B6-FE5E-423E-BF77-30B4C9D01E4A}" type="pres">
      <dgm:prSet presAssocID="{0D11445B-E0F7-45F0-BDFE-28AA8757601F}" presName="vertSpace2b" presStyleCnt="0"/>
      <dgm:spPr/>
    </dgm:pt>
    <dgm:pt modelId="{08A95AE5-E006-469F-A064-3BBD0D68190D}" type="pres">
      <dgm:prSet presAssocID="{C63B5B2C-73B2-4D67-9348-14B13382D533}" presName="horz2" presStyleCnt="0"/>
      <dgm:spPr/>
    </dgm:pt>
    <dgm:pt modelId="{5A7E0A32-A396-4171-9C07-1C960E372631}" type="pres">
      <dgm:prSet presAssocID="{C63B5B2C-73B2-4D67-9348-14B13382D533}" presName="horzSpace2" presStyleCnt="0"/>
      <dgm:spPr/>
    </dgm:pt>
    <dgm:pt modelId="{419E4119-4C99-487F-954D-29587BF163F4}" type="pres">
      <dgm:prSet presAssocID="{C63B5B2C-73B2-4D67-9348-14B13382D533}" presName="tx2" presStyleLbl="revTx" presStyleIdx="4" presStyleCnt="12"/>
      <dgm:spPr/>
      <dgm:t>
        <a:bodyPr/>
        <a:lstStyle/>
        <a:p>
          <a:endParaRPr lang="es-CO"/>
        </a:p>
      </dgm:t>
    </dgm:pt>
    <dgm:pt modelId="{7A71824F-69CE-480A-9A36-9912C99DDBCF}" type="pres">
      <dgm:prSet presAssocID="{C63B5B2C-73B2-4D67-9348-14B13382D533}" presName="vert2" presStyleCnt="0"/>
      <dgm:spPr/>
    </dgm:pt>
    <dgm:pt modelId="{7FFCDB97-7969-476B-B9AA-83DBB9938342}" type="pres">
      <dgm:prSet presAssocID="{C63B5B2C-73B2-4D67-9348-14B13382D533}" presName="thinLine2b" presStyleLbl="callout" presStyleIdx="3" presStyleCnt="11"/>
      <dgm:spPr/>
    </dgm:pt>
    <dgm:pt modelId="{A2861603-3D8D-4D17-B788-5EE1F76AC138}" type="pres">
      <dgm:prSet presAssocID="{C63B5B2C-73B2-4D67-9348-14B13382D533}" presName="vertSpace2b" presStyleCnt="0"/>
      <dgm:spPr/>
    </dgm:pt>
    <dgm:pt modelId="{F4B1DB0A-13C2-4A9E-B205-38A86D2C7087}" type="pres">
      <dgm:prSet presAssocID="{C0629069-718E-4102-851D-23B9AD99D926}" presName="horz2" presStyleCnt="0"/>
      <dgm:spPr/>
    </dgm:pt>
    <dgm:pt modelId="{E6D83AB0-6312-4346-9958-6ED881E139DC}" type="pres">
      <dgm:prSet presAssocID="{C0629069-718E-4102-851D-23B9AD99D926}" presName="horzSpace2" presStyleCnt="0"/>
      <dgm:spPr/>
    </dgm:pt>
    <dgm:pt modelId="{87B58461-7B9D-4440-9383-B2A99C932551}" type="pres">
      <dgm:prSet presAssocID="{C0629069-718E-4102-851D-23B9AD99D926}" presName="tx2" presStyleLbl="revTx" presStyleIdx="5" presStyleCnt="12"/>
      <dgm:spPr/>
      <dgm:t>
        <a:bodyPr/>
        <a:lstStyle/>
        <a:p>
          <a:endParaRPr lang="es-CO"/>
        </a:p>
      </dgm:t>
    </dgm:pt>
    <dgm:pt modelId="{3ED60E4B-BECE-49B6-9E69-CB46880E08CD}" type="pres">
      <dgm:prSet presAssocID="{C0629069-718E-4102-851D-23B9AD99D926}" presName="vert2" presStyleCnt="0"/>
      <dgm:spPr/>
    </dgm:pt>
    <dgm:pt modelId="{DDC3C33D-4D6D-4CCB-9C3E-768F9CD229AE}" type="pres">
      <dgm:prSet presAssocID="{C0629069-718E-4102-851D-23B9AD99D926}" presName="thinLine2b" presStyleLbl="callout" presStyleIdx="4" presStyleCnt="11"/>
      <dgm:spPr/>
    </dgm:pt>
    <dgm:pt modelId="{347E4ED1-DDFE-4C3B-83EC-909788005300}" type="pres">
      <dgm:prSet presAssocID="{C0629069-718E-4102-851D-23B9AD99D926}" presName="vertSpace2b" presStyleCnt="0"/>
      <dgm:spPr/>
    </dgm:pt>
    <dgm:pt modelId="{A7DF1BA5-FC11-4814-B1FF-2867D432FC8C}" type="pres">
      <dgm:prSet presAssocID="{9842E73E-8F1B-4A5C-8D43-F7870CE563F8}" presName="horz2" presStyleCnt="0"/>
      <dgm:spPr/>
    </dgm:pt>
    <dgm:pt modelId="{E545BC22-431B-4E98-B743-11FAC21C2794}" type="pres">
      <dgm:prSet presAssocID="{9842E73E-8F1B-4A5C-8D43-F7870CE563F8}" presName="horzSpace2" presStyleCnt="0"/>
      <dgm:spPr/>
    </dgm:pt>
    <dgm:pt modelId="{15E53C4C-8629-4AED-82BA-D0521CE8EE4C}" type="pres">
      <dgm:prSet presAssocID="{9842E73E-8F1B-4A5C-8D43-F7870CE563F8}" presName="tx2" presStyleLbl="revTx" presStyleIdx="6" presStyleCnt="12" custLinFactNeighborY="-10504"/>
      <dgm:spPr/>
      <dgm:t>
        <a:bodyPr/>
        <a:lstStyle/>
        <a:p>
          <a:endParaRPr lang="es-CO"/>
        </a:p>
      </dgm:t>
    </dgm:pt>
    <dgm:pt modelId="{909A918C-5939-4B01-A602-48F8EA3D9BB1}" type="pres">
      <dgm:prSet presAssocID="{9842E73E-8F1B-4A5C-8D43-F7870CE563F8}" presName="vert2" presStyleCnt="0"/>
      <dgm:spPr/>
    </dgm:pt>
    <dgm:pt modelId="{0FF93B61-EE57-45A3-9394-A0011ECE684D}" type="pres">
      <dgm:prSet presAssocID="{9842E73E-8F1B-4A5C-8D43-F7870CE563F8}" presName="thinLine2b" presStyleLbl="callout" presStyleIdx="5" presStyleCnt="11"/>
      <dgm:spPr/>
    </dgm:pt>
    <dgm:pt modelId="{02F3E49E-6D62-4CBB-B413-DF3168166DDA}" type="pres">
      <dgm:prSet presAssocID="{9842E73E-8F1B-4A5C-8D43-F7870CE563F8}" presName="vertSpace2b" presStyleCnt="0"/>
      <dgm:spPr/>
    </dgm:pt>
    <dgm:pt modelId="{2C090042-5BE6-4279-BDEA-391C8E70D3C8}" type="pres">
      <dgm:prSet presAssocID="{470B5B99-D5BE-46FD-9E19-834115844D55}" presName="horz2" presStyleCnt="0"/>
      <dgm:spPr/>
    </dgm:pt>
    <dgm:pt modelId="{D973C738-69E2-416A-95E2-EB6D3F2A72D1}" type="pres">
      <dgm:prSet presAssocID="{470B5B99-D5BE-46FD-9E19-834115844D55}" presName="horzSpace2" presStyleCnt="0"/>
      <dgm:spPr/>
    </dgm:pt>
    <dgm:pt modelId="{56943C5F-479F-4CCD-92C0-B09CE188924B}" type="pres">
      <dgm:prSet presAssocID="{470B5B99-D5BE-46FD-9E19-834115844D55}" presName="tx2" presStyleLbl="revTx" presStyleIdx="7" presStyleCnt="12"/>
      <dgm:spPr/>
      <dgm:t>
        <a:bodyPr/>
        <a:lstStyle/>
        <a:p>
          <a:endParaRPr lang="es-CO"/>
        </a:p>
      </dgm:t>
    </dgm:pt>
    <dgm:pt modelId="{8AA2ECA3-62B4-4750-8B46-598B688AE662}" type="pres">
      <dgm:prSet presAssocID="{470B5B99-D5BE-46FD-9E19-834115844D55}" presName="vert2" presStyleCnt="0"/>
      <dgm:spPr/>
    </dgm:pt>
    <dgm:pt modelId="{EDE94FF9-ECDD-43F5-AD34-391AD0F9ABBF}" type="pres">
      <dgm:prSet presAssocID="{470B5B99-D5BE-46FD-9E19-834115844D55}" presName="thinLine2b" presStyleLbl="callout" presStyleIdx="6" presStyleCnt="11"/>
      <dgm:spPr/>
    </dgm:pt>
    <dgm:pt modelId="{5E028655-2FEC-4A28-AC07-1F02F15418B8}" type="pres">
      <dgm:prSet presAssocID="{470B5B99-D5BE-46FD-9E19-834115844D55}" presName="vertSpace2b" presStyleCnt="0"/>
      <dgm:spPr/>
    </dgm:pt>
    <dgm:pt modelId="{25E341D9-87A8-4914-BD51-294972EE4724}" type="pres">
      <dgm:prSet presAssocID="{EC414B4B-A566-4395-8AE5-B1295966067B}" presName="horz2" presStyleCnt="0"/>
      <dgm:spPr/>
    </dgm:pt>
    <dgm:pt modelId="{DC345420-1255-4A1E-9236-D26659B51EA2}" type="pres">
      <dgm:prSet presAssocID="{EC414B4B-A566-4395-8AE5-B1295966067B}" presName="horzSpace2" presStyleCnt="0"/>
      <dgm:spPr/>
    </dgm:pt>
    <dgm:pt modelId="{5E499C02-5BFF-4558-ADB5-2CC14F0DD683}" type="pres">
      <dgm:prSet presAssocID="{EC414B4B-A566-4395-8AE5-B1295966067B}" presName="tx2" presStyleLbl="revTx" presStyleIdx="8" presStyleCnt="12" custLinFactNeighborY="22192"/>
      <dgm:spPr/>
      <dgm:t>
        <a:bodyPr/>
        <a:lstStyle/>
        <a:p>
          <a:endParaRPr lang="es-CO"/>
        </a:p>
      </dgm:t>
    </dgm:pt>
    <dgm:pt modelId="{BF9C06A4-0E5B-4107-B73C-241692DA1ED1}" type="pres">
      <dgm:prSet presAssocID="{EC414B4B-A566-4395-8AE5-B1295966067B}" presName="vert2" presStyleCnt="0"/>
      <dgm:spPr/>
    </dgm:pt>
    <dgm:pt modelId="{29FFD03D-CBDD-4F1B-9830-7A4171A31010}" type="pres">
      <dgm:prSet presAssocID="{EC414B4B-A566-4395-8AE5-B1295966067B}" presName="thinLine2b" presStyleLbl="callout" presStyleIdx="7" presStyleCnt="11"/>
      <dgm:spPr/>
    </dgm:pt>
    <dgm:pt modelId="{493BEC70-D107-46FB-A60D-2FA9CA6106BA}" type="pres">
      <dgm:prSet presAssocID="{EC414B4B-A566-4395-8AE5-B1295966067B}" presName="vertSpace2b" presStyleCnt="0"/>
      <dgm:spPr/>
    </dgm:pt>
    <dgm:pt modelId="{83CEDD51-A984-4199-B45B-3732C0955CB4}" type="pres">
      <dgm:prSet presAssocID="{C7270D61-51E8-4824-B1CA-159FD992FD48}" presName="horz2" presStyleCnt="0"/>
      <dgm:spPr/>
    </dgm:pt>
    <dgm:pt modelId="{E0417BB3-5F1E-471A-859A-CD3C5BFD74AC}" type="pres">
      <dgm:prSet presAssocID="{C7270D61-51E8-4824-B1CA-159FD992FD48}" presName="horzSpace2" presStyleCnt="0"/>
      <dgm:spPr/>
    </dgm:pt>
    <dgm:pt modelId="{C2D6A135-4CEE-4CDB-961B-D0E06A66240E}" type="pres">
      <dgm:prSet presAssocID="{C7270D61-51E8-4824-B1CA-159FD992FD48}" presName="tx2" presStyleLbl="revTx" presStyleIdx="9" presStyleCnt="12" custLinFactNeighborY="-13466"/>
      <dgm:spPr/>
      <dgm:t>
        <a:bodyPr/>
        <a:lstStyle/>
        <a:p>
          <a:endParaRPr lang="es-CO"/>
        </a:p>
      </dgm:t>
    </dgm:pt>
    <dgm:pt modelId="{1253BD9F-2209-4423-B318-1021568EB84D}" type="pres">
      <dgm:prSet presAssocID="{C7270D61-51E8-4824-B1CA-159FD992FD48}" presName="vert2" presStyleCnt="0"/>
      <dgm:spPr/>
    </dgm:pt>
    <dgm:pt modelId="{87F9DDC3-3718-4C9F-9868-4A5B393D939C}" type="pres">
      <dgm:prSet presAssocID="{C7270D61-51E8-4824-B1CA-159FD992FD48}" presName="thinLine2b" presStyleLbl="callout" presStyleIdx="8" presStyleCnt="11"/>
      <dgm:spPr/>
    </dgm:pt>
    <dgm:pt modelId="{8A09725E-5E16-4E3C-9857-F39CF771A026}" type="pres">
      <dgm:prSet presAssocID="{C7270D61-51E8-4824-B1CA-159FD992FD48}" presName="vertSpace2b" presStyleCnt="0"/>
      <dgm:spPr/>
    </dgm:pt>
    <dgm:pt modelId="{AB8A4226-3C1E-4860-BB07-C0E8FAAA12BF}" type="pres">
      <dgm:prSet presAssocID="{F7FF7A3E-3E6F-46C2-9C4F-682F43B7AD6C}" presName="horz2" presStyleCnt="0"/>
      <dgm:spPr/>
    </dgm:pt>
    <dgm:pt modelId="{D4089758-EE24-467C-B27D-257A640837FB}" type="pres">
      <dgm:prSet presAssocID="{F7FF7A3E-3E6F-46C2-9C4F-682F43B7AD6C}" presName="horzSpace2" presStyleCnt="0"/>
      <dgm:spPr/>
    </dgm:pt>
    <dgm:pt modelId="{AEB3EE2D-FB1C-40D9-B264-99E0120A9D12}" type="pres">
      <dgm:prSet presAssocID="{F7FF7A3E-3E6F-46C2-9C4F-682F43B7AD6C}" presName="tx2" presStyleLbl="revTx" presStyleIdx="10" presStyleCnt="12" custLinFactNeighborY="-14453"/>
      <dgm:spPr/>
      <dgm:t>
        <a:bodyPr/>
        <a:lstStyle/>
        <a:p>
          <a:endParaRPr lang="es-CO"/>
        </a:p>
      </dgm:t>
    </dgm:pt>
    <dgm:pt modelId="{302482DC-FF1E-475F-8DB5-C18346B6E9C2}" type="pres">
      <dgm:prSet presAssocID="{F7FF7A3E-3E6F-46C2-9C4F-682F43B7AD6C}" presName="vert2" presStyleCnt="0"/>
      <dgm:spPr/>
    </dgm:pt>
    <dgm:pt modelId="{DC18ABCB-B092-4DA5-A309-678E27A33922}" type="pres">
      <dgm:prSet presAssocID="{F7FF7A3E-3E6F-46C2-9C4F-682F43B7AD6C}" presName="thinLine2b" presStyleLbl="callout" presStyleIdx="9" presStyleCnt="11"/>
      <dgm:spPr/>
    </dgm:pt>
    <dgm:pt modelId="{2C856B95-3FC7-4BF5-8A5E-2BF0A28CBE7F}" type="pres">
      <dgm:prSet presAssocID="{F7FF7A3E-3E6F-46C2-9C4F-682F43B7AD6C}" presName="vertSpace2b" presStyleCnt="0"/>
      <dgm:spPr/>
    </dgm:pt>
    <dgm:pt modelId="{4C8B8A2B-272C-41BC-9944-90DFD1E493F4}" type="pres">
      <dgm:prSet presAssocID="{54EED08E-06D8-4742-B909-8EBE3FC16DA2}" presName="horz2" presStyleCnt="0"/>
      <dgm:spPr/>
    </dgm:pt>
    <dgm:pt modelId="{424CB464-7AEB-4B23-8383-817CC7F7FDDC}" type="pres">
      <dgm:prSet presAssocID="{54EED08E-06D8-4742-B909-8EBE3FC16DA2}" presName="horzSpace2" presStyleCnt="0"/>
      <dgm:spPr/>
    </dgm:pt>
    <dgm:pt modelId="{BB858185-0DF5-4778-A3E1-1E4AC6B7E4CE}" type="pres">
      <dgm:prSet presAssocID="{54EED08E-06D8-4742-B909-8EBE3FC16DA2}" presName="tx2" presStyleLbl="revTx" presStyleIdx="11" presStyleCnt="12" custLinFactNeighborY="23243"/>
      <dgm:spPr/>
      <dgm:t>
        <a:bodyPr/>
        <a:lstStyle/>
        <a:p>
          <a:endParaRPr lang="es-CO"/>
        </a:p>
      </dgm:t>
    </dgm:pt>
    <dgm:pt modelId="{1423C558-AA2D-4469-89D7-AC893291434B}" type="pres">
      <dgm:prSet presAssocID="{54EED08E-06D8-4742-B909-8EBE3FC16DA2}" presName="vert2" presStyleCnt="0"/>
      <dgm:spPr/>
    </dgm:pt>
    <dgm:pt modelId="{28BD4D3D-5C94-4DDB-9461-E87E7C4B1C0A}" type="pres">
      <dgm:prSet presAssocID="{54EED08E-06D8-4742-B909-8EBE3FC16DA2}" presName="thinLine2b" presStyleLbl="callout" presStyleIdx="10" presStyleCnt="11"/>
      <dgm:spPr/>
    </dgm:pt>
    <dgm:pt modelId="{3ADAEDED-3EB1-42E6-8E63-78446DF3394B}" type="pres">
      <dgm:prSet presAssocID="{54EED08E-06D8-4742-B909-8EBE3FC16DA2}" presName="vertSpace2b" presStyleCnt="0"/>
      <dgm:spPr/>
    </dgm:pt>
  </dgm:ptLst>
  <dgm:cxnLst>
    <dgm:cxn modelId="{22EDA2AE-BB60-454D-BA60-FAB1FF025D7D}" srcId="{AF8428B7-4457-4D9B-8D80-51A3099B0A71}" destId="{5F499F1D-F186-426B-B40E-99AD2BC68166}" srcOrd="1" destOrd="0" parTransId="{04BCA970-AD44-44C2-B50B-F5E587FE0E92}" sibTransId="{EAA298D3-C9C8-4C06-B656-5A74C73AAF0A}"/>
    <dgm:cxn modelId="{11BC648A-A82E-4CC5-9D71-BF26F59C224E}" srcId="{AF8428B7-4457-4D9B-8D80-51A3099B0A71}" destId="{470B5B99-D5BE-46FD-9E19-834115844D55}" srcOrd="6" destOrd="0" parTransId="{D584D1F0-CEF4-499A-92DD-CC9CB456D0CC}" sibTransId="{AE3747D9-E113-4339-85BD-98EEC9F68D9E}"/>
    <dgm:cxn modelId="{EF0CBD83-03CC-40FA-AFD0-F086A298B7E9}" srcId="{AF8428B7-4457-4D9B-8D80-51A3099B0A71}" destId="{9842E73E-8F1B-4A5C-8D43-F7870CE563F8}" srcOrd="5" destOrd="0" parTransId="{6E4795EB-0727-4E95-9855-2BB7D261E031}" sibTransId="{696680EE-0D44-456F-B714-4DA1E5FD3A9C}"/>
    <dgm:cxn modelId="{34E3C7B8-26AC-4E05-9EC2-88E6A5BB6B6C}" type="presOf" srcId="{9842E73E-8F1B-4A5C-8D43-F7870CE563F8}" destId="{15E53C4C-8629-4AED-82BA-D0521CE8EE4C}" srcOrd="0" destOrd="0" presId="urn:microsoft.com/office/officeart/2008/layout/LinedList"/>
    <dgm:cxn modelId="{552FA4B5-6EF9-4940-937A-820A9067D9C2}" type="presOf" srcId="{F3EE8C23-4714-4131-BA2F-2A9544D67B5E}" destId="{66B65BBA-3863-4D34-9366-FF7EF1AFE990}" srcOrd="0" destOrd="0" presId="urn:microsoft.com/office/officeart/2008/layout/LinedList"/>
    <dgm:cxn modelId="{29BD5CE7-6C40-467D-B0F3-A3B8176BD8DC}" srcId="{AF8428B7-4457-4D9B-8D80-51A3099B0A71}" destId="{F7FF7A3E-3E6F-46C2-9C4F-682F43B7AD6C}" srcOrd="9" destOrd="0" parTransId="{4EEA7EC0-042E-4F0C-B6E9-EEF2D6BFA15C}" sibTransId="{EDF61033-6395-4BC3-943C-644AD0344567}"/>
    <dgm:cxn modelId="{CFE83C99-7DE3-44C2-9343-308F0F662F21}" srcId="{AF8428B7-4457-4D9B-8D80-51A3099B0A71}" destId="{C63B5B2C-73B2-4D67-9348-14B13382D533}" srcOrd="3" destOrd="0" parTransId="{37C74531-98CE-4255-B869-668F66F2B40F}" sibTransId="{94F6B4C0-0F3C-441A-8CB9-389D1E69D3F0}"/>
    <dgm:cxn modelId="{6D28ECC7-F934-48FE-9BCC-AD3BC7701010}" srcId="{AF8428B7-4457-4D9B-8D80-51A3099B0A71}" destId="{54EED08E-06D8-4742-B909-8EBE3FC16DA2}" srcOrd="10" destOrd="0" parTransId="{4523D56D-81EC-4BDA-924F-A0ABD54D1A9D}" sibTransId="{63487B58-AE1A-4A3A-8796-0382FEC3FD5C}"/>
    <dgm:cxn modelId="{6D2D2DBA-AC2F-4A29-B1B1-AC66022E927A}" type="presOf" srcId="{EC414B4B-A566-4395-8AE5-B1295966067B}" destId="{5E499C02-5BFF-4558-ADB5-2CC14F0DD683}" srcOrd="0" destOrd="0" presId="urn:microsoft.com/office/officeart/2008/layout/LinedList"/>
    <dgm:cxn modelId="{2066F71E-AA4A-48D0-9D81-2A401FD31655}" type="presOf" srcId="{C0629069-718E-4102-851D-23B9AD99D926}" destId="{87B58461-7B9D-4440-9383-B2A99C932551}" srcOrd="0" destOrd="0" presId="urn:microsoft.com/office/officeart/2008/layout/LinedList"/>
    <dgm:cxn modelId="{03FC9E33-2B3A-4DE6-8C19-406D5D655546}" srcId="{F3EE8C23-4714-4131-BA2F-2A9544D67B5E}" destId="{AF8428B7-4457-4D9B-8D80-51A3099B0A71}" srcOrd="0" destOrd="0" parTransId="{5B868AC8-E14F-4626-9053-8284FFFE29E8}" sibTransId="{E58F3F27-6988-4A5C-944E-219641A924E1}"/>
    <dgm:cxn modelId="{E8A52DB5-EDB2-4627-8CAF-D50A5D835C39}" type="presOf" srcId="{F7FF7A3E-3E6F-46C2-9C4F-682F43B7AD6C}" destId="{AEB3EE2D-FB1C-40D9-B264-99E0120A9D12}" srcOrd="0" destOrd="0" presId="urn:microsoft.com/office/officeart/2008/layout/LinedList"/>
    <dgm:cxn modelId="{405E639D-87E0-48B3-ADBD-223237714CC4}" type="presOf" srcId="{0D11445B-E0F7-45F0-BDFE-28AA8757601F}" destId="{5FDF705A-5069-40FB-A03D-50EA615FDE17}" srcOrd="0" destOrd="0" presId="urn:microsoft.com/office/officeart/2008/layout/LinedList"/>
    <dgm:cxn modelId="{F82B22FD-06D2-4D1E-88C8-E9CED963D61A}" srcId="{AF8428B7-4457-4D9B-8D80-51A3099B0A71}" destId="{C0629069-718E-4102-851D-23B9AD99D926}" srcOrd="4" destOrd="0" parTransId="{FF1AFD5D-4A31-4C57-A722-A65E4D1BE97F}" sibTransId="{F4C7BE48-2050-439B-B758-B84556BD23AD}"/>
    <dgm:cxn modelId="{CA8AFB10-BCE9-42B7-B0C8-CFCD9A9BB93F}" type="presOf" srcId="{54EED08E-06D8-4742-B909-8EBE3FC16DA2}" destId="{BB858185-0DF5-4778-A3E1-1E4AC6B7E4CE}" srcOrd="0" destOrd="0" presId="urn:microsoft.com/office/officeart/2008/layout/LinedList"/>
    <dgm:cxn modelId="{0B3698BE-9B0B-4110-AB96-9DBBD4D371E4}" srcId="{AF8428B7-4457-4D9B-8D80-51A3099B0A71}" destId="{0D11445B-E0F7-45F0-BDFE-28AA8757601F}" srcOrd="2" destOrd="0" parTransId="{740E53CA-AD63-4921-A9E2-49462311C05C}" sibTransId="{5F6FD085-E6AC-4F48-936A-86B2781BB212}"/>
    <dgm:cxn modelId="{D3CA69D4-4A3E-40FA-823A-03A73E2C7BED}" type="presOf" srcId="{C7270D61-51E8-4824-B1CA-159FD992FD48}" destId="{C2D6A135-4CEE-4CDB-961B-D0E06A66240E}" srcOrd="0" destOrd="0" presId="urn:microsoft.com/office/officeart/2008/layout/LinedList"/>
    <dgm:cxn modelId="{DA59A055-0B30-49AD-8A31-517209A3B01F}" type="presOf" srcId="{470B5B99-D5BE-46FD-9E19-834115844D55}" destId="{56943C5F-479F-4CCD-92C0-B09CE188924B}" srcOrd="0" destOrd="0" presId="urn:microsoft.com/office/officeart/2008/layout/LinedList"/>
    <dgm:cxn modelId="{CB925C6A-A5D4-4E7E-B019-6657A8CC2C2A}" type="presOf" srcId="{5F499F1D-F186-426B-B40E-99AD2BC68166}" destId="{44C833B3-69A8-4608-BDB4-AC074CC25699}" srcOrd="0" destOrd="0" presId="urn:microsoft.com/office/officeart/2008/layout/LinedList"/>
    <dgm:cxn modelId="{3E9E709C-81AA-4024-9CFE-7A2EC973F32C}" type="presOf" srcId="{C63B5B2C-73B2-4D67-9348-14B13382D533}" destId="{419E4119-4C99-487F-954D-29587BF163F4}" srcOrd="0" destOrd="0" presId="urn:microsoft.com/office/officeart/2008/layout/LinedList"/>
    <dgm:cxn modelId="{A552D363-8F61-404E-B420-9C6EAE83D3F8}" type="presOf" srcId="{1FF7601F-C7E7-44C6-8D13-2001FD5EBEDD}" destId="{445CD33E-51BC-451B-8572-49C7EF7D57CA}" srcOrd="0" destOrd="0" presId="urn:microsoft.com/office/officeart/2008/layout/LinedList"/>
    <dgm:cxn modelId="{A523B90E-769F-459F-A83C-7AF9BF327E56}" srcId="{AF8428B7-4457-4D9B-8D80-51A3099B0A71}" destId="{EC414B4B-A566-4395-8AE5-B1295966067B}" srcOrd="7" destOrd="0" parTransId="{96F51DCD-0621-4794-9D2C-13B82C531AAC}" sibTransId="{AD7C8F3F-5F8A-4A7C-9910-DC30D06B001F}"/>
    <dgm:cxn modelId="{7D884977-155C-4EE3-96CF-3AF32E4CA8C7}" srcId="{AF8428B7-4457-4D9B-8D80-51A3099B0A71}" destId="{C7270D61-51E8-4824-B1CA-159FD992FD48}" srcOrd="8" destOrd="0" parTransId="{40338412-11AF-4056-8231-505FFCC396E1}" sibTransId="{3D012B69-E6AC-4125-BA4F-F35F1A4F7792}"/>
    <dgm:cxn modelId="{A92761DF-5EEB-496F-B1EE-C9E91B127FAE}" srcId="{AF8428B7-4457-4D9B-8D80-51A3099B0A71}" destId="{1FF7601F-C7E7-44C6-8D13-2001FD5EBEDD}" srcOrd="0" destOrd="0" parTransId="{5F65EC1B-BA34-44A3-888D-086B27A92FE1}" sibTransId="{BCDE47C3-BA0A-4401-8CC4-5611E8613A75}"/>
    <dgm:cxn modelId="{0CD3E12E-9335-4BA5-8DED-12DE2A90A58C}" type="presOf" srcId="{AF8428B7-4457-4D9B-8D80-51A3099B0A71}" destId="{FE19B506-2F5E-4A78-B108-C3C5097A671C}" srcOrd="0" destOrd="0" presId="urn:microsoft.com/office/officeart/2008/layout/LinedList"/>
    <dgm:cxn modelId="{6E1B1D7D-775A-483B-9C75-95546F28E2C2}" type="presParOf" srcId="{66B65BBA-3863-4D34-9366-FF7EF1AFE990}" destId="{358438DE-52BB-4726-A3F7-07197A1C680D}" srcOrd="0" destOrd="0" presId="urn:microsoft.com/office/officeart/2008/layout/LinedList"/>
    <dgm:cxn modelId="{4595E076-EBCE-45A5-9915-4F3F1A84DC60}" type="presParOf" srcId="{66B65BBA-3863-4D34-9366-FF7EF1AFE990}" destId="{AE823C7B-DAEE-4AD5-A4BB-1A1F1D0B5D1E}" srcOrd="1" destOrd="0" presId="urn:microsoft.com/office/officeart/2008/layout/LinedList"/>
    <dgm:cxn modelId="{EA5E79AC-2C93-4D24-B048-CADBB7C11E21}" type="presParOf" srcId="{AE823C7B-DAEE-4AD5-A4BB-1A1F1D0B5D1E}" destId="{FE19B506-2F5E-4A78-B108-C3C5097A671C}" srcOrd="0" destOrd="0" presId="urn:microsoft.com/office/officeart/2008/layout/LinedList"/>
    <dgm:cxn modelId="{DAB800CC-5BCF-439D-9FEE-DADF780D04AB}" type="presParOf" srcId="{AE823C7B-DAEE-4AD5-A4BB-1A1F1D0B5D1E}" destId="{7A987C20-ECC8-4CED-87BF-4189F1294379}" srcOrd="1" destOrd="0" presId="urn:microsoft.com/office/officeart/2008/layout/LinedList"/>
    <dgm:cxn modelId="{68822CFF-646E-44A1-8947-79B2B5758DC9}" type="presParOf" srcId="{7A987C20-ECC8-4CED-87BF-4189F1294379}" destId="{CFE522E1-198A-48D2-B0EF-A262BD72E34F}" srcOrd="0" destOrd="0" presId="urn:microsoft.com/office/officeart/2008/layout/LinedList"/>
    <dgm:cxn modelId="{54AC302E-0DDE-4F3C-868C-0518D3674544}" type="presParOf" srcId="{7A987C20-ECC8-4CED-87BF-4189F1294379}" destId="{8DEE3AE3-7F4B-494F-B5F6-20AF50C5F84A}" srcOrd="1" destOrd="0" presId="urn:microsoft.com/office/officeart/2008/layout/LinedList"/>
    <dgm:cxn modelId="{D480026D-543C-4A94-BF9B-4413B147A170}" type="presParOf" srcId="{8DEE3AE3-7F4B-494F-B5F6-20AF50C5F84A}" destId="{ECA35C24-04E0-496F-9273-0A2A81AACEC0}" srcOrd="0" destOrd="0" presId="urn:microsoft.com/office/officeart/2008/layout/LinedList"/>
    <dgm:cxn modelId="{2367B8A6-9A49-485B-A7AD-31CF7852110B}" type="presParOf" srcId="{8DEE3AE3-7F4B-494F-B5F6-20AF50C5F84A}" destId="{445CD33E-51BC-451B-8572-49C7EF7D57CA}" srcOrd="1" destOrd="0" presId="urn:microsoft.com/office/officeart/2008/layout/LinedList"/>
    <dgm:cxn modelId="{2C63D3FB-8256-4F9B-B816-44B24F610C08}" type="presParOf" srcId="{8DEE3AE3-7F4B-494F-B5F6-20AF50C5F84A}" destId="{769F30B8-F130-497E-BB82-685FB9819CBE}" srcOrd="2" destOrd="0" presId="urn:microsoft.com/office/officeart/2008/layout/LinedList"/>
    <dgm:cxn modelId="{8537797B-AF66-4938-982E-333CD07B7641}" type="presParOf" srcId="{7A987C20-ECC8-4CED-87BF-4189F1294379}" destId="{E8FB2DB5-8341-4FED-87FD-A88CE2278E52}" srcOrd="2" destOrd="0" presId="urn:microsoft.com/office/officeart/2008/layout/LinedList"/>
    <dgm:cxn modelId="{1D587F16-5D99-4DCC-82D8-C70CB3ADC167}" type="presParOf" srcId="{7A987C20-ECC8-4CED-87BF-4189F1294379}" destId="{25CA6C9A-3AF3-4777-AA71-7142B4C9E8D2}" srcOrd="3" destOrd="0" presId="urn:microsoft.com/office/officeart/2008/layout/LinedList"/>
    <dgm:cxn modelId="{F98B839A-51FB-4BF9-9D23-DC7DD2F593E1}" type="presParOf" srcId="{7A987C20-ECC8-4CED-87BF-4189F1294379}" destId="{C68CD323-C8A6-447A-9771-9BFA050265E7}" srcOrd="4" destOrd="0" presId="urn:microsoft.com/office/officeart/2008/layout/LinedList"/>
    <dgm:cxn modelId="{50DDCCC0-D70D-4496-A94D-3603B55BBE21}" type="presParOf" srcId="{C68CD323-C8A6-447A-9771-9BFA050265E7}" destId="{1A9E2493-140C-4BCF-89E4-3DA0265BBAF9}" srcOrd="0" destOrd="0" presId="urn:microsoft.com/office/officeart/2008/layout/LinedList"/>
    <dgm:cxn modelId="{371C074A-D812-4214-BC4E-B6BEA5E359D7}" type="presParOf" srcId="{C68CD323-C8A6-447A-9771-9BFA050265E7}" destId="{44C833B3-69A8-4608-BDB4-AC074CC25699}" srcOrd="1" destOrd="0" presId="urn:microsoft.com/office/officeart/2008/layout/LinedList"/>
    <dgm:cxn modelId="{4D1C1484-63BC-4CD5-89F8-6E08038CCE4D}" type="presParOf" srcId="{C68CD323-C8A6-447A-9771-9BFA050265E7}" destId="{1149B87D-B4CD-49E7-985D-18DE96E9882E}" srcOrd="2" destOrd="0" presId="urn:microsoft.com/office/officeart/2008/layout/LinedList"/>
    <dgm:cxn modelId="{CB03725D-6C23-4674-9EC8-798F5884E5BC}" type="presParOf" srcId="{7A987C20-ECC8-4CED-87BF-4189F1294379}" destId="{55D28CED-CBFC-4847-91D8-EB7364BD357C}" srcOrd="5" destOrd="0" presId="urn:microsoft.com/office/officeart/2008/layout/LinedList"/>
    <dgm:cxn modelId="{AC154397-A4B4-408C-A2F9-F2E52A981B0E}" type="presParOf" srcId="{7A987C20-ECC8-4CED-87BF-4189F1294379}" destId="{65C742C6-22F2-4619-AEA5-419EDD0CBA85}" srcOrd="6" destOrd="0" presId="urn:microsoft.com/office/officeart/2008/layout/LinedList"/>
    <dgm:cxn modelId="{1F3C1357-7D41-414E-BFF0-2F8E7955417E}" type="presParOf" srcId="{7A987C20-ECC8-4CED-87BF-4189F1294379}" destId="{0D17459D-A9BC-480D-9587-9439DB9D93CF}" srcOrd="7" destOrd="0" presId="urn:microsoft.com/office/officeart/2008/layout/LinedList"/>
    <dgm:cxn modelId="{DD38697C-D330-45B5-85F6-7A8AC6DD0B6E}" type="presParOf" srcId="{0D17459D-A9BC-480D-9587-9439DB9D93CF}" destId="{6F3B8BC0-42FB-478B-81DC-C83E99114EF8}" srcOrd="0" destOrd="0" presId="urn:microsoft.com/office/officeart/2008/layout/LinedList"/>
    <dgm:cxn modelId="{7C864752-A3BC-4318-BC08-122AF41B1160}" type="presParOf" srcId="{0D17459D-A9BC-480D-9587-9439DB9D93CF}" destId="{5FDF705A-5069-40FB-A03D-50EA615FDE17}" srcOrd="1" destOrd="0" presId="urn:microsoft.com/office/officeart/2008/layout/LinedList"/>
    <dgm:cxn modelId="{7828DC2F-4605-4A65-B330-DD89C17FE515}" type="presParOf" srcId="{0D17459D-A9BC-480D-9587-9439DB9D93CF}" destId="{106A5D21-789B-4648-8ACA-0B1CA2F54855}" srcOrd="2" destOrd="0" presId="urn:microsoft.com/office/officeart/2008/layout/LinedList"/>
    <dgm:cxn modelId="{87DD65E5-A631-4C23-AF09-EF41D34F83CE}" type="presParOf" srcId="{7A987C20-ECC8-4CED-87BF-4189F1294379}" destId="{EE763D32-F8B4-4040-90AF-666BF4A9C669}" srcOrd="8" destOrd="0" presId="urn:microsoft.com/office/officeart/2008/layout/LinedList"/>
    <dgm:cxn modelId="{0F60DF41-DF6F-4916-ACE5-033B59725778}" type="presParOf" srcId="{7A987C20-ECC8-4CED-87BF-4189F1294379}" destId="{4D17A2B6-FE5E-423E-BF77-30B4C9D01E4A}" srcOrd="9" destOrd="0" presId="urn:microsoft.com/office/officeart/2008/layout/LinedList"/>
    <dgm:cxn modelId="{3DD47FC2-65B5-4C96-97B0-C6CEDF22ACB1}" type="presParOf" srcId="{7A987C20-ECC8-4CED-87BF-4189F1294379}" destId="{08A95AE5-E006-469F-A064-3BBD0D68190D}" srcOrd="10" destOrd="0" presId="urn:microsoft.com/office/officeart/2008/layout/LinedList"/>
    <dgm:cxn modelId="{8C7FDDF7-76D6-4A5C-BAB6-CBA5E8B83DCC}" type="presParOf" srcId="{08A95AE5-E006-469F-A064-3BBD0D68190D}" destId="{5A7E0A32-A396-4171-9C07-1C960E372631}" srcOrd="0" destOrd="0" presId="urn:microsoft.com/office/officeart/2008/layout/LinedList"/>
    <dgm:cxn modelId="{76B63176-9378-482E-A540-C01C577815AE}" type="presParOf" srcId="{08A95AE5-E006-469F-A064-3BBD0D68190D}" destId="{419E4119-4C99-487F-954D-29587BF163F4}" srcOrd="1" destOrd="0" presId="urn:microsoft.com/office/officeart/2008/layout/LinedList"/>
    <dgm:cxn modelId="{AF6B73DA-0644-4C0B-8E11-72E4D66218CD}" type="presParOf" srcId="{08A95AE5-E006-469F-A064-3BBD0D68190D}" destId="{7A71824F-69CE-480A-9A36-9912C99DDBCF}" srcOrd="2" destOrd="0" presId="urn:microsoft.com/office/officeart/2008/layout/LinedList"/>
    <dgm:cxn modelId="{A7AF5D12-F175-430F-B221-E7AB6AAB1142}" type="presParOf" srcId="{7A987C20-ECC8-4CED-87BF-4189F1294379}" destId="{7FFCDB97-7969-476B-B9AA-83DBB9938342}" srcOrd="11" destOrd="0" presId="urn:microsoft.com/office/officeart/2008/layout/LinedList"/>
    <dgm:cxn modelId="{CD128601-6349-4309-9652-16B1A40DE56C}" type="presParOf" srcId="{7A987C20-ECC8-4CED-87BF-4189F1294379}" destId="{A2861603-3D8D-4D17-B788-5EE1F76AC138}" srcOrd="12" destOrd="0" presId="urn:microsoft.com/office/officeart/2008/layout/LinedList"/>
    <dgm:cxn modelId="{80F18087-639A-43CF-B295-D4B1D2C4F9ED}" type="presParOf" srcId="{7A987C20-ECC8-4CED-87BF-4189F1294379}" destId="{F4B1DB0A-13C2-4A9E-B205-38A86D2C7087}" srcOrd="13" destOrd="0" presId="urn:microsoft.com/office/officeart/2008/layout/LinedList"/>
    <dgm:cxn modelId="{45CC09F2-43DA-47CE-BE0D-993ED004CFAA}" type="presParOf" srcId="{F4B1DB0A-13C2-4A9E-B205-38A86D2C7087}" destId="{E6D83AB0-6312-4346-9958-6ED881E139DC}" srcOrd="0" destOrd="0" presId="urn:microsoft.com/office/officeart/2008/layout/LinedList"/>
    <dgm:cxn modelId="{4F40E28D-5DB6-44E6-9C89-7DFF04863820}" type="presParOf" srcId="{F4B1DB0A-13C2-4A9E-B205-38A86D2C7087}" destId="{87B58461-7B9D-4440-9383-B2A99C932551}" srcOrd="1" destOrd="0" presId="urn:microsoft.com/office/officeart/2008/layout/LinedList"/>
    <dgm:cxn modelId="{11CD8958-1FF2-4D44-B279-26D2DFF9ADB9}" type="presParOf" srcId="{F4B1DB0A-13C2-4A9E-B205-38A86D2C7087}" destId="{3ED60E4B-BECE-49B6-9E69-CB46880E08CD}" srcOrd="2" destOrd="0" presId="urn:microsoft.com/office/officeart/2008/layout/LinedList"/>
    <dgm:cxn modelId="{3EA477E6-7458-467A-BBE7-29A608573BE5}" type="presParOf" srcId="{7A987C20-ECC8-4CED-87BF-4189F1294379}" destId="{DDC3C33D-4D6D-4CCB-9C3E-768F9CD229AE}" srcOrd="14" destOrd="0" presId="urn:microsoft.com/office/officeart/2008/layout/LinedList"/>
    <dgm:cxn modelId="{DE23EF10-3B65-4E2E-8081-5A775ABA26D0}" type="presParOf" srcId="{7A987C20-ECC8-4CED-87BF-4189F1294379}" destId="{347E4ED1-DDFE-4C3B-83EC-909788005300}" srcOrd="15" destOrd="0" presId="urn:microsoft.com/office/officeart/2008/layout/LinedList"/>
    <dgm:cxn modelId="{B1ADC143-0140-4EAC-AB8F-E3F4B5792AE4}" type="presParOf" srcId="{7A987C20-ECC8-4CED-87BF-4189F1294379}" destId="{A7DF1BA5-FC11-4814-B1FF-2867D432FC8C}" srcOrd="16" destOrd="0" presId="urn:microsoft.com/office/officeart/2008/layout/LinedList"/>
    <dgm:cxn modelId="{5DC4227F-643C-4DB1-A4E3-AD60B107EFA7}" type="presParOf" srcId="{A7DF1BA5-FC11-4814-B1FF-2867D432FC8C}" destId="{E545BC22-431B-4E98-B743-11FAC21C2794}" srcOrd="0" destOrd="0" presId="urn:microsoft.com/office/officeart/2008/layout/LinedList"/>
    <dgm:cxn modelId="{111C3CD3-AB22-4AC2-817A-FB42FB00E127}" type="presParOf" srcId="{A7DF1BA5-FC11-4814-B1FF-2867D432FC8C}" destId="{15E53C4C-8629-4AED-82BA-D0521CE8EE4C}" srcOrd="1" destOrd="0" presId="urn:microsoft.com/office/officeart/2008/layout/LinedList"/>
    <dgm:cxn modelId="{DD17DB44-958E-4BAA-A5F6-1283826F77E6}" type="presParOf" srcId="{A7DF1BA5-FC11-4814-B1FF-2867D432FC8C}" destId="{909A918C-5939-4B01-A602-48F8EA3D9BB1}" srcOrd="2" destOrd="0" presId="urn:microsoft.com/office/officeart/2008/layout/LinedList"/>
    <dgm:cxn modelId="{9A8082B2-601F-42D9-A86D-CA660A6EFBB5}" type="presParOf" srcId="{7A987C20-ECC8-4CED-87BF-4189F1294379}" destId="{0FF93B61-EE57-45A3-9394-A0011ECE684D}" srcOrd="17" destOrd="0" presId="urn:microsoft.com/office/officeart/2008/layout/LinedList"/>
    <dgm:cxn modelId="{D3119DA6-C4AE-496F-AEC5-575755941A10}" type="presParOf" srcId="{7A987C20-ECC8-4CED-87BF-4189F1294379}" destId="{02F3E49E-6D62-4CBB-B413-DF3168166DDA}" srcOrd="18" destOrd="0" presId="urn:microsoft.com/office/officeart/2008/layout/LinedList"/>
    <dgm:cxn modelId="{EBFCD3C1-0705-4A21-B0E8-DAAC998BC859}" type="presParOf" srcId="{7A987C20-ECC8-4CED-87BF-4189F1294379}" destId="{2C090042-5BE6-4279-BDEA-391C8E70D3C8}" srcOrd="19" destOrd="0" presId="urn:microsoft.com/office/officeart/2008/layout/LinedList"/>
    <dgm:cxn modelId="{7CE4EF31-60A4-40C0-9ADE-307D2ABBB540}" type="presParOf" srcId="{2C090042-5BE6-4279-BDEA-391C8E70D3C8}" destId="{D973C738-69E2-416A-95E2-EB6D3F2A72D1}" srcOrd="0" destOrd="0" presId="urn:microsoft.com/office/officeart/2008/layout/LinedList"/>
    <dgm:cxn modelId="{C8AB3E80-815C-41BB-BCBF-A691CB46FBCA}" type="presParOf" srcId="{2C090042-5BE6-4279-BDEA-391C8E70D3C8}" destId="{56943C5F-479F-4CCD-92C0-B09CE188924B}" srcOrd="1" destOrd="0" presId="urn:microsoft.com/office/officeart/2008/layout/LinedList"/>
    <dgm:cxn modelId="{5E47C8AA-D375-4C0B-A528-E47587A62F91}" type="presParOf" srcId="{2C090042-5BE6-4279-BDEA-391C8E70D3C8}" destId="{8AA2ECA3-62B4-4750-8B46-598B688AE662}" srcOrd="2" destOrd="0" presId="urn:microsoft.com/office/officeart/2008/layout/LinedList"/>
    <dgm:cxn modelId="{8A6223AB-CFD1-4F80-A1AE-3BA4EE7D5AD5}" type="presParOf" srcId="{7A987C20-ECC8-4CED-87BF-4189F1294379}" destId="{EDE94FF9-ECDD-43F5-AD34-391AD0F9ABBF}" srcOrd="20" destOrd="0" presId="urn:microsoft.com/office/officeart/2008/layout/LinedList"/>
    <dgm:cxn modelId="{ECD89401-A5B6-44AF-AE4E-92666C37F8C6}" type="presParOf" srcId="{7A987C20-ECC8-4CED-87BF-4189F1294379}" destId="{5E028655-2FEC-4A28-AC07-1F02F15418B8}" srcOrd="21" destOrd="0" presId="urn:microsoft.com/office/officeart/2008/layout/LinedList"/>
    <dgm:cxn modelId="{7455562B-4830-411D-A517-9039A17FD4B9}" type="presParOf" srcId="{7A987C20-ECC8-4CED-87BF-4189F1294379}" destId="{25E341D9-87A8-4914-BD51-294972EE4724}" srcOrd="22" destOrd="0" presId="urn:microsoft.com/office/officeart/2008/layout/LinedList"/>
    <dgm:cxn modelId="{A3581863-1091-4EBD-9A3E-451713EA8290}" type="presParOf" srcId="{25E341D9-87A8-4914-BD51-294972EE4724}" destId="{DC345420-1255-4A1E-9236-D26659B51EA2}" srcOrd="0" destOrd="0" presId="urn:microsoft.com/office/officeart/2008/layout/LinedList"/>
    <dgm:cxn modelId="{492025B6-18EF-4FEA-A6D0-7447F8214DED}" type="presParOf" srcId="{25E341D9-87A8-4914-BD51-294972EE4724}" destId="{5E499C02-5BFF-4558-ADB5-2CC14F0DD683}" srcOrd="1" destOrd="0" presId="urn:microsoft.com/office/officeart/2008/layout/LinedList"/>
    <dgm:cxn modelId="{1FCE6382-4510-4E0A-83CB-F56F1A03033E}" type="presParOf" srcId="{25E341D9-87A8-4914-BD51-294972EE4724}" destId="{BF9C06A4-0E5B-4107-B73C-241692DA1ED1}" srcOrd="2" destOrd="0" presId="urn:microsoft.com/office/officeart/2008/layout/LinedList"/>
    <dgm:cxn modelId="{647CE4AD-8770-4555-B988-2F4A48ABE894}" type="presParOf" srcId="{7A987C20-ECC8-4CED-87BF-4189F1294379}" destId="{29FFD03D-CBDD-4F1B-9830-7A4171A31010}" srcOrd="23" destOrd="0" presId="urn:microsoft.com/office/officeart/2008/layout/LinedList"/>
    <dgm:cxn modelId="{73AD6192-AA8E-447B-8CCB-931DDED8E46A}" type="presParOf" srcId="{7A987C20-ECC8-4CED-87BF-4189F1294379}" destId="{493BEC70-D107-46FB-A60D-2FA9CA6106BA}" srcOrd="24" destOrd="0" presId="urn:microsoft.com/office/officeart/2008/layout/LinedList"/>
    <dgm:cxn modelId="{2E83EC67-F013-48E1-BE6D-DB42200DECD6}" type="presParOf" srcId="{7A987C20-ECC8-4CED-87BF-4189F1294379}" destId="{83CEDD51-A984-4199-B45B-3732C0955CB4}" srcOrd="25" destOrd="0" presId="urn:microsoft.com/office/officeart/2008/layout/LinedList"/>
    <dgm:cxn modelId="{A2498037-0357-43EC-901C-C8B373AD8ED5}" type="presParOf" srcId="{83CEDD51-A984-4199-B45B-3732C0955CB4}" destId="{E0417BB3-5F1E-471A-859A-CD3C5BFD74AC}" srcOrd="0" destOrd="0" presId="urn:microsoft.com/office/officeart/2008/layout/LinedList"/>
    <dgm:cxn modelId="{492BFE25-AB68-4562-B3FE-DFC8739C2E58}" type="presParOf" srcId="{83CEDD51-A984-4199-B45B-3732C0955CB4}" destId="{C2D6A135-4CEE-4CDB-961B-D0E06A66240E}" srcOrd="1" destOrd="0" presId="urn:microsoft.com/office/officeart/2008/layout/LinedList"/>
    <dgm:cxn modelId="{01900421-DEFD-47F7-9C22-4CB3675F80F3}" type="presParOf" srcId="{83CEDD51-A984-4199-B45B-3732C0955CB4}" destId="{1253BD9F-2209-4423-B318-1021568EB84D}" srcOrd="2" destOrd="0" presId="urn:microsoft.com/office/officeart/2008/layout/LinedList"/>
    <dgm:cxn modelId="{1C458203-6977-4D1A-AD5F-9288C65C18D2}" type="presParOf" srcId="{7A987C20-ECC8-4CED-87BF-4189F1294379}" destId="{87F9DDC3-3718-4C9F-9868-4A5B393D939C}" srcOrd="26" destOrd="0" presId="urn:microsoft.com/office/officeart/2008/layout/LinedList"/>
    <dgm:cxn modelId="{7948C0A5-6E3C-4FF1-975E-8A532B460EC9}" type="presParOf" srcId="{7A987C20-ECC8-4CED-87BF-4189F1294379}" destId="{8A09725E-5E16-4E3C-9857-F39CF771A026}" srcOrd="27" destOrd="0" presId="urn:microsoft.com/office/officeart/2008/layout/LinedList"/>
    <dgm:cxn modelId="{8D922CB8-EDF6-45D6-9F83-CED0BF3DD46C}" type="presParOf" srcId="{7A987C20-ECC8-4CED-87BF-4189F1294379}" destId="{AB8A4226-3C1E-4860-BB07-C0E8FAAA12BF}" srcOrd="28" destOrd="0" presId="urn:microsoft.com/office/officeart/2008/layout/LinedList"/>
    <dgm:cxn modelId="{03151D93-AE87-4F91-8C41-FA487FF69ADC}" type="presParOf" srcId="{AB8A4226-3C1E-4860-BB07-C0E8FAAA12BF}" destId="{D4089758-EE24-467C-B27D-257A640837FB}" srcOrd="0" destOrd="0" presId="urn:microsoft.com/office/officeart/2008/layout/LinedList"/>
    <dgm:cxn modelId="{8AF05172-7FC0-4DA0-A542-972EB80A019D}" type="presParOf" srcId="{AB8A4226-3C1E-4860-BB07-C0E8FAAA12BF}" destId="{AEB3EE2D-FB1C-40D9-B264-99E0120A9D12}" srcOrd="1" destOrd="0" presId="urn:microsoft.com/office/officeart/2008/layout/LinedList"/>
    <dgm:cxn modelId="{AFFC8FB8-847A-4A2F-AA17-5EF3F4901099}" type="presParOf" srcId="{AB8A4226-3C1E-4860-BB07-C0E8FAAA12BF}" destId="{302482DC-FF1E-475F-8DB5-C18346B6E9C2}" srcOrd="2" destOrd="0" presId="urn:microsoft.com/office/officeart/2008/layout/LinedList"/>
    <dgm:cxn modelId="{0EB3FABF-F93E-4166-A2F3-2F23BA54CDC3}" type="presParOf" srcId="{7A987C20-ECC8-4CED-87BF-4189F1294379}" destId="{DC18ABCB-B092-4DA5-A309-678E27A33922}" srcOrd="29" destOrd="0" presId="urn:microsoft.com/office/officeart/2008/layout/LinedList"/>
    <dgm:cxn modelId="{73C81E95-C5F6-4CBC-94AC-FFAFE1941F2D}" type="presParOf" srcId="{7A987C20-ECC8-4CED-87BF-4189F1294379}" destId="{2C856B95-3FC7-4BF5-8A5E-2BF0A28CBE7F}" srcOrd="30" destOrd="0" presId="urn:microsoft.com/office/officeart/2008/layout/LinedList"/>
    <dgm:cxn modelId="{4435CAEE-450F-42CF-957B-D44FEC4D4F5F}" type="presParOf" srcId="{7A987C20-ECC8-4CED-87BF-4189F1294379}" destId="{4C8B8A2B-272C-41BC-9944-90DFD1E493F4}" srcOrd="31" destOrd="0" presId="urn:microsoft.com/office/officeart/2008/layout/LinedList"/>
    <dgm:cxn modelId="{1D54821F-0AB8-45DE-A088-AA45B6532CFD}" type="presParOf" srcId="{4C8B8A2B-272C-41BC-9944-90DFD1E493F4}" destId="{424CB464-7AEB-4B23-8383-817CC7F7FDDC}" srcOrd="0" destOrd="0" presId="urn:microsoft.com/office/officeart/2008/layout/LinedList"/>
    <dgm:cxn modelId="{8C757299-ED15-40CD-AAF3-B31849E63390}" type="presParOf" srcId="{4C8B8A2B-272C-41BC-9944-90DFD1E493F4}" destId="{BB858185-0DF5-4778-A3E1-1E4AC6B7E4CE}" srcOrd="1" destOrd="0" presId="urn:microsoft.com/office/officeart/2008/layout/LinedList"/>
    <dgm:cxn modelId="{E577BD71-7F90-43C6-A3B2-A29A09BA36AE}" type="presParOf" srcId="{4C8B8A2B-272C-41BC-9944-90DFD1E493F4}" destId="{1423C558-AA2D-4469-89D7-AC893291434B}" srcOrd="2" destOrd="0" presId="urn:microsoft.com/office/officeart/2008/layout/LinedList"/>
    <dgm:cxn modelId="{B5B22684-B5F2-4E15-9E62-CEA66931693B}" type="presParOf" srcId="{7A987C20-ECC8-4CED-87BF-4189F1294379}" destId="{28BD4D3D-5C94-4DDB-9461-E87E7C4B1C0A}" srcOrd="32" destOrd="0" presId="urn:microsoft.com/office/officeart/2008/layout/LinedList"/>
    <dgm:cxn modelId="{94841D8C-9918-4D91-A174-46D64BE583B6}" type="presParOf" srcId="{7A987C20-ECC8-4CED-87BF-4189F1294379}" destId="{3ADAEDED-3EB1-42E6-8E63-78446DF3394B}" srcOrd="3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F3EE8C23-4714-4131-BA2F-2A9544D67B5E}"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s-CO"/>
        </a:p>
      </dgm:t>
    </dgm:pt>
    <dgm:pt modelId="{AF8428B7-4457-4D9B-8D80-51A3099B0A71}">
      <dgm:prSet phldrT="[Texto]" custT="1"/>
      <dgm:spPr/>
      <dgm:t>
        <a:bodyPr/>
        <a:lstStyle/>
        <a:p>
          <a:pPr algn="ctr"/>
          <a:endParaRPr lang="es-CO" sz="1400" b="1" dirty="0" smtClean="0"/>
        </a:p>
        <a:p>
          <a:pPr algn="ctr"/>
          <a:endParaRPr lang="es-CO" sz="1400" b="1" dirty="0" smtClean="0"/>
        </a:p>
        <a:p>
          <a:pPr algn="ctr"/>
          <a:r>
            <a:rPr lang="es-CO" sz="1900" b="1" dirty="0" smtClean="0"/>
            <a:t>ARTÍCULO 29</a:t>
          </a:r>
          <a:r>
            <a:rPr lang="es-CO" sz="1900" dirty="0" smtClean="0"/>
            <a:t>. </a:t>
          </a:r>
        </a:p>
        <a:p>
          <a:pPr algn="ctr"/>
          <a:endParaRPr lang="es-CO" sz="1900" dirty="0" smtClean="0"/>
        </a:p>
        <a:p>
          <a:pPr algn="ctr"/>
          <a:r>
            <a:rPr lang="es-CO" sz="1900" dirty="0" smtClean="0"/>
            <a:t>Las funciones del Director de Centro son: </a:t>
          </a:r>
          <a:endParaRPr lang="es-CO" sz="1900" dirty="0"/>
        </a:p>
      </dgm:t>
    </dgm:pt>
    <dgm:pt modelId="{5B868AC8-E14F-4626-9053-8284FFFE29E8}" type="parTrans" cxnId="{03FC9E33-2B3A-4DE6-8C19-406D5D655546}">
      <dgm:prSet/>
      <dgm:spPr/>
      <dgm:t>
        <a:bodyPr/>
        <a:lstStyle/>
        <a:p>
          <a:endParaRPr lang="es-CO" sz="1400"/>
        </a:p>
      </dgm:t>
    </dgm:pt>
    <dgm:pt modelId="{E58F3F27-6988-4A5C-944E-219641A924E1}" type="sibTrans" cxnId="{03FC9E33-2B3A-4DE6-8C19-406D5D655546}">
      <dgm:prSet/>
      <dgm:spPr/>
      <dgm:t>
        <a:bodyPr/>
        <a:lstStyle/>
        <a:p>
          <a:endParaRPr lang="es-CO" sz="1400"/>
        </a:p>
      </dgm:t>
    </dgm:pt>
    <dgm:pt modelId="{1FF7601F-C7E7-44C6-8D13-2001FD5EBEDD}">
      <dgm:prSet phldrT="[Texto]" custT="1"/>
      <dgm:spPr/>
      <dgm:t>
        <a:bodyPr/>
        <a:lstStyle/>
        <a:p>
          <a:r>
            <a:rPr lang="es-CO" sz="1400" smtClean="0"/>
            <a:t>a) Apoyar las políticas y planes de desarrollo académico de la Facultad.</a:t>
          </a:r>
          <a:endParaRPr lang="es-CO" sz="1400" dirty="0"/>
        </a:p>
      </dgm:t>
    </dgm:pt>
    <dgm:pt modelId="{5F65EC1B-BA34-44A3-888D-086B27A92FE1}" type="parTrans" cxnId="{A92761DF-5EEB-496F-B1EE-C9E91B127FAE}">
      <dgm:prSet/>
      <dgm:spPr/>
      <dgm:t>
        <a:bodyPr/>
        <a:lstStyle/>
        <a:p>
          <a:endParaRPr lang="es-CO" sz="1400"/>
        </a:p>
      </dgm:t>
    </dgm:pt>
    <dgm:pt modelId="{BCDE47C3-BA0A-4401-8CC4-5611E8613A75}" type="sibTrans" cxnId="{A92761DF-5EEB-496F-B1EE-C9E91B127FAE}">
      <dgm:prSet/>
      <dgm:spPr/>
      <dgm:t>
        <a:bodyPr/>
        <a:lstStyle/>
        <a:p>
          <a:endParaRPr lang="es-CO" sz="1400"/>
        </a:p>
      </dgm:t>
    </dgm:pt>
    <dgm:pt modelId="{5EEAE65C-5590-4EFB-9F77-01479E52FE69}">
      <dgm:prSet custT="1"/>
      <dgm:spPr/>
      <dgm:t>
        <a:bodyPr/>
        <a:lstStyle/>
        <a:p>
          <a:r>
            <a:rPr lang="es-CO" sz="1400" dirty="0" smtClean="0"/>
            <a:t>b) Administrar los recursos disponibles para el desarrollo de planes, programas y proyectos de la Facultad y fomentar e impulsar una política de diversificación de sus fuentes.</a:t>
          </a:r>
        </a:p>
      </dgm:t>
    </dgm:pt>
    <dgm:pt modelId="{A46327FA-9EA0-44F0-9ACA-F8F6C0DBB847}" type="parTrans" cxnId="{F0CE33E7-F606-4CD5-AD53-B8CE428CCF42}">
      <dgm:prSet/>
      <dgm:spPr/>
      <dgm:t>
        <a:bodyPr/>
        <a:lstStyle/>
        <a:p>
          <a:endParaRPr lang="es-CO"/>
        </a:p>
      </dgm:t>
    </dgm:pt>
    <dgm:pt modelId="{DF5F1DB1-E59D-43D4-8DAF-8C5677A34B34}" type="sibTrans" cxnId="{F0CE33E7-F606-4CD5-AD53-B8CE428CCF42}">
      <dgm:prSet/>
      <dgm:spPr/>
      <dgm:t>
        <a:bodyPr/>
        <a:lstStyle/>
        <a:p>
          <a:endParaRPr lang="es-CO"/>
        </a:p>
      </dgm:t>
    </dgm:pt>
    <dgm:pt modelId="{764659EC-348F-4805-9257-92699EF3ED0F}">
      <dgm:prSet custT="1"/>
      <dgm:spPr/>
      <dgm:t>
        <a:bodyPr/>
        <a:lstStyle/>
        <a:p>
          <a:r>
            <a:rPr lang="es-CO" sz="1400" dirty="0" smtClean="0"/>
            <a:t>c) Apoyar a la comunidad académica de la Facultad en todas las acciones que conduzcan al mejoramiento de la formación, la investigación y la proyección social, y de la articulación de la Universidad con los diferentes sectores de la sociedad.</a:t>
          </a:r>
        </a:p>
      </dgm:t>
    </dgm:pt>
    <dgm:pt modelId="{5C7EE4AF-8C37-47CC-9814-5A83A8D1DF78}" type="parTrans" cxnId="{1C466813-DC4F-4153-A516-1B8D97B13C75}">
      <dgm:prSet/>
      <dgm:spPr/>
      <dgm:t>
        <a:bodyPr/>
        <a:lstStyle/>
        <a:p>
          <a:endParaRPr lang="es-CO"/>
        </a:p>
      </dgm:t>
    </dgm:pt>
    <dgm:pt modelId="{808EEEA2-D5D5-4647-9166-54C766AEA6B3}" type="sibTrans" cxnId="{1C466813-DC4F-4153-A516-1B8D97B13C75}">
      <dgm:prSet/>
      <dgm:spPr/>
      <dgm:t>
        <a:bodyPr/>
        <a:lstStyle/>
        <a:p>
          <a:endParaRPr lang="es-CO"/>
        </a:p>
      </dgm:t>
    </dgm:pt>
    <dgm:pt modelId="{126A68E7-B857-4E41-9766-0D9204918331}">
      <dgm:prSet custT="1"/>
      <dgm:spPr/>
      <dgm:t>
        <a:bodyPr/>
        <a:lstStyle/>
        <a:p>
          <a:r>
            <a:rPr lang="es-CO" sz="1400" dirty="0" smtClean="0"/>
            <a:t>d) Buscar apoyo financiero a través de prestación de servicios de asesoría y consultoría, contratos y convenios que fortalezcan su estructura académico administrativa y financiera.</a:t>
          </a:r>
        </a:p>
      </dgm:t>
    </dgm:pt>
    <dgm:pt modelId="{218C2F7A-F160-4E7A-8EA9-321524178DB5}" type="parTrans" cxnId="{AF02062F-EAB4-46F2-BD3B-39E7BA77F99D}">
      <dgm:prSet/>
      <dgm:spPr/>
      <dgm:t>
        <a:bodyPr/>
        <a:lstStyle/>
        <a:p>
          <a:endParaRPr lang="es-CO"/>
        </a:p>
      </dgm:t>
    </dgm:pt>
    <dgm:pt modelId="{73FC59DA-749D-4F12-8C0F-8585FBEBF59B}" type="sibTrans" cxnId="{AF02062F-EAB4-46F2-BD3B-39E7BA77F99D}">
      <dgm:prSet/>
      <dgm:spPr/>
      <dgm:t>
        <a:bodyPr/>
        <a:lstStyle/>
        <a:p>
          <a:endParaRPr lang="es-CO"/>
        </a:p>
      </dgm:t>
    </dgm:pt>
    <dgm:pt modelId="{857F98C1-8685-4D9B-A0E5-87251B2A1CA6}">
      <dgm:prSet custT="1"/>
      <dgm:spPr/>
      <dgm:t>
        <a:bodyPr/>
        <a:lstStyle/>
        <a:p>
          <a:r>
            <a:rPr lang="es-CO" sz="1400" dirty="0" smtClean="0"/>
            <a:t>e) Administrar los recursos asignados u obtenidos que por todo concepto maneje el Centro.</a:t>
          </a:r>
        </a:p>
      </dgm:t>
    </dgm:pt>
    <dgm:pt modelId="{93DD9EAD-3748-4906-9AC5-7EDAE40B1EE5}" type="parTrans" cxnId="{185884C5-8836-496E-AFC4-D42F80CAC04B}">
      <dgm:prSet/>
      <dgm:spPr/>
      <dgm:t>
        <a:bodyPr/>
        <a:lstStyle/>
        <a:p>
          <a:endParaRPr lang="es-CO"/>
        </a:p>
      </dgm:t>
    </dgm:pt>
    <dgm:pt modelId="{E9B523BB-585F-4D7A-B45B-977B5DEE5D1B}" type="sibTrans" cxnId="{185884C5-8836-496E-AFC4-D42F80CAC04B}">
      <dgm:prSet/>
      <dgm:spPr/>
      <dgm:t>
        <a:bodyPr/>
        <a:lstStyle/>
        <a:p>
          <a:endParaRPr lang="es-CO"/>
        </a:p>
      </dgm:t>
    </dgm:pt>
    <dgm:pt modelId="{904C41BA-92D6-4F3D-9131-30047A6D0BCE}">
      <dgm:prSet custT="1"/>
      <dgm:spPr/>
      <dgm:t>
        <a:bodyPr/>
        <a:lstStyle/>
        <a:p>
          <a:r>
            <a:rPr lang="es-CO" sz="1400" dirty="0" smtClean="0"/>
            <a:t>f) Otras que le designe el Consejo de la Facultad.</a:t>
          </a:r>
        </a:p>
      </dgm:t>
    </dgm:pt>
    <dgm:pt modelId="{22F7EFB4-D9DB-4F71-9588-7DD68566D66E}" type="parTrans" cxnId="{996D9E2D-C364-4301-8A37-D2F16F10615E}">
      <dgm:prSet/>
      <dgm:spPr/>
      <dgm:t>
        <a:bodyPr/>
        <a:lstStyle/>
        <a:p>
          <a:endParaRPr lang="es-CO"/>
        </a:p>
      </dgm:t>
    </dgm:pt>
    <dgm:pt modelId="{56EDB05B-5418-45C5-9D26-8B0A0B447719}" type="sibTrans" cxnId="{996D9E2D-C364-4301-8A37-D2F16F10615E}">
      <dgm:prSet/>
      <dgm:spPr/>
      <dgm:t>
        <a:bodyPr/>
        <a:lstStyle/>
        <a:p>
          <a:endParaRPr lang="es-CO"/>
        </a:p>
      </dgm:t>
    </dgm:pt>
    <dgm:pt modelId="{66B65BBA-3863-4D34-9366-FF7EF1AFE990}" type="pres">
      <dgm:prSet presAssocID="{F3EE8C23-4714-4131-BA2F-2A9544D67B5E}" presName="vert0" presStyleCnt="0">
        <dgm:presLayoutVars>
          <dgm:dir/>
          <dgm:animOne val="branch"/>
          <dgm:animLvl val="lvl"/>
        </dgm:presLayoutVars>
      </dgm:prSet>
      <dgm:spPr/>
      <dgm:t>
        <a:bodyPr/>
        <a:lstStyle/>
        <a:p>
          <a:endParaRPr lang="es-CO"/>
        </a:p>
      </dgm:t>
    </dgm:pt>
    <dgm:pt modelId="{358438DE-52BB-4726-A3F7-07197A1C680D}" type="pres">
      <dgm:prSet presAssocID="{AF8428B7-4457-4D9B-8D80-51A3099B0A71}" presName="thickLine" presStyleLbl="alignNode1" presStyleIdx="0" presStyleCnt="1"/>
      <dgm:spPr/>
    </dgm:pt>
    <dgm:pt modelId="{AE823C7B-DAEE-4AD5-A4BB-1A1F1D0B5D1E}" type="pres">
      <dgm:prSet presAssocID="{AF8428B7-4457-4D9B-8D80-51A3099B0A71}" presName="horz1" presStyleCnt="0"/>
      <dgm:spPr/>
    </dgm:pt>
    <dgm:pt modelId="{FE19B506-2F5E-4A78-B108-C3C5097A671C}" type="pres">
      <dgm:prSet presAssocID="{AF8428B7-4457-4D9B-8D80-51A3099B0A71}" presName="tx1" presStyleLbl="revTx" presStyleIdx="0" presStyleCnt="7" custScaleX="96721"/>
      <dgm:spPr/>
      <dgm:t>
        <a:bodyPr/>
        <a:lstStyle/>
        <a:p>
          <a:endParaRPr lang="es-CO"/>
        </a:p>
      </dgm:t>
    </dgm:pt>
    <dgm:pt modelId="{7A987C20-ECC8-4CED-87BF-4189F1294379}" type="pres">
      <dgm:prSet presAssocID="{AF8428B7-4457-4D9B-8D80-51A3099B0A71}" presName="vert1" presStyleCnt="0"/>
      <dgm:spPr/>
    </dgm:pt>
    <dgm:pt modelId="{CFE522E1-198A-48D2-B0EF-A262BD72E34F}" type="pres">
      <dgm:prSet presAssocID="{1FF7601F-C7E7-44C6-8D13-2001FD5EBEDD}" presName="vertSpace2a" presStyleCnt="0"/>
      <dgm:spPr/>
    </dgm:pt>
    <dgm:pt modelId="{8DEE3AE3-7F4B-494F-B5F6-20AF50C5F84A}" type="pres">
      <dgm:prSet presAssocID="{1FF7601F-C7E7-44C6-8D13-2001FD5EBEDD}" presName="horz2" presStyleCnt="0"/>
      <dgm:spPr/>
    </dgm:pt>
    <dgm:pt modelId="{ECA35C24-04E0-496F-9273-0A2A81AACEC0}" type="pres">
      <dgm:prSet presAssocID="{1FF7601F-C7E7-44C6-8D13-2001FD5EBEDD}" presName="horzSpace2" presStyleCnt="0"/>
      <dgm:spPr/>
    </dgm:pt>
    <dgm:pt modelId="{445CD33E-51BC-451B-8572-49C7EF7D57CA}" type="pres">
      <dgm:prSet presAssocID="{1FF7601F-C7E7-44C6-8D13-2001FD5EBEDD}" presName="tx2" presStyleLbl="revTx" presStyleIdx="1" presStyleCnt="7"/>
      <dgm:spPr/>
      <dgm:t>
        <a:bodyPr/>
        <a:lstStyle/>
        <a:p>
          <a:endParaRPr lang="es-CO"/>
        </a:p>
      </dgm:t>
    </dgm:pt>
    <dgm:pt modelId="{769F30B8-F130-497E-BB82-685FB9819CBE}" type="pres">
      <dgm:prSet presAssocID="{1FF7601F-C7E7-44C6-8D13-2001FD5EBEDD}" presName="vert2" presStyleCnt="0"/>
      <dgm:spPr/>
    </dgm:pt>
    <dgm:pt modelId="{E8FB2DB5-8341-4FED-87FD-A88CE2278E52}" type="pres">
      <dgm:prSet presAssocID="{1FF7601F-C7E7-44C6-8D13-2001FD5EBEDD}" presName="thinLine2b" presStyleLbl="callout" presStyleIdx="0" presStyleCnt="6"/>
      <dgm:spPr/>
    </dgm:pt>
    <dgm:pt modelId="{25CA6C9A-3AF3-4777-AA71-7142B4C9E8D2}" type="pres">
      <dgm:prSet presAssocID="{1FF7601F-C7E7-44C6-8D13-2001FD5EBEDD}" presName="vertSpace2b" presStyleCnt="0"/>
      <dgm:spPr/>
    </dgm:pt>
    <dgm:pt modelId="{AC62B845-64CD-40AD-9FB0-FF344FA76393}" type="pres">
      <dgm:prSet presAssocID="{5EEAE65C-5590-4EFB-9F77-01479E52FE69}" presName="horz2" presStyleCnt="0"/>
      <dgm:spPr/>
    </dgm:pt>
    <dgm:pt modelId="{EAFF2170-DC50-4186-B843-0ABE253497E5}" type="pres">
      <dgm:prSet presAssocID="{5EEAE65C-5590-4EFB-9F77-01479E52FE69}" presName="horzSpace2" presStyleCnt="0"/>
      <dgm:spPr/>
    </dgm:pt>
    <dgm:pt modelId="{24EAE3BB-EC0F-411C-8175-EC735E8F8AB0}" type="pres">
      <dgm:prSet presAssocID="{5EEAE65C-5590-4EFB-9F77-01479E52FE69}" presName="tx2" presStyleLbl="revTx" presStyleIdx="2" presStyleCnt="7"/>
      <dgm:spPr/>
      <dgm:t>
        <a:bodyPr/>
        <a:lstStyle/>
        <a:p>
          <a:endParaRPr lang="es-CO"/>
        </a:p>
      </dgm:t>
    </dgm:pt>
    <dgm:pt modelId="{86A3A8C2-96B7-4738-8073-2B368A0CDA85}" type="pres">
      <dgm:prSet presAssocID="{5EEAE65C-5590-4EFB-9F77-01479E52FE69}" presName="vert2" presStyleCnt="0"/>
      <dgm:spPr/>
    </dgm:pt>
    <dgm:pt modelId="{CAF885FA-6544-414C-94D4-0DC4CB5CAB6B}" type="pres">
      <dgm:prSet presAssocID="{5EEAE65C-5590-4EFB-9F77-01479E52FE69}" presName="thinLine2b" presStyleLbl="callout" presStyleIdx="1" presStyleCnt="6"/>
      <dgm:spPr/>
    </dgm:pt>
    <dgm:pt modelId="{02881FD4-BB85-4C56-9187-D8E842D3A997}" type="pres">
      <dgm:prSet presAssocID="{5EEAE65C-5590-4EFB-9F77-01479E52FE69}" presName="vertSpace2b" presStyleCnt="0"/>
      <dgm:spPr/>
    </dgm:pt>
    <dgm:pt modelId="{15709307-0D0D-4133-938E-5866A4E7248B}" type="pres">
      <dgm:prSet presAssocID="{764659EC-348F-4805-9257-92699EF3ED0F}" presName="horz2" presStyleCnt="0"/>
      <dgm:spPr/>
    </dgm:pt>
    <dgm:pt modelId="{E9EE018E-9382-4DC3-9781-DDADC4115D9E}" type="pres">
      <dgm:prSet presAssocID="{764659EC-348F-4805-9257-92699EF3ED0F}" presName="horzSpace2" presStyleCnt="0"/>
      <dgm:spPr/>
    </dgm:pt>
    <dgm:pt modelId="{381F04CA-65FC-4BB9-9E90-AE385AA519A4}" type="pres">
      <dgm:prSet presAssocID="{764659EC-348F-4805-9257-92699EF3ED0F}" presName="tx2" presStyleLbl="revTx" presStyleIdx="3" presStyleCnt="7"/>
      <dgm:spPr/>
      <dgm:t>
        <a:bodyPr/>
        <a:lstStyle/>
        <a:p>
          <a:endParaRPr lang="es-CO"/>
        </a:p>
      </dgm:t>
    </dgm:pt>
    <dgm:pt modelId="{81BC94DF-2721-4041-957A-693623DF24B9}" type="pres">
      <dgm:prSet presAssocID="{764659EC-348F-4805-9257-92699EF3ED0F}" presName="vert2" presStyleCnt="0"/>
      <dgm:spPr/>
    </dgm:pt>
    <dgm:pt modelId="{EAB9F8CD-2E06-411F-BDB2-849030AAF551}" type="pres">
      <dgm:prSet presAssocID="{764659EC-348F-4805-9257-92699EF3ED0F}" presName="thinLine2b" presStyleLbl="callout" presStyleIdx="2" presStyleCnt="6"/>
      <dgm:spPr/>
    </dgm:pt>
    <dgm:pt modelId="{AFFF4420-8D7E-4AC2-B8D5-A418376D18D1}" type="pres">
      <dgm:prSet presAssocID="{764659EC-348F-4805-9257-92699EF3ED0F}" presName="vertSpace2b" presStyleCnt="0"/>
      <dgm:spPr/>
    </dgm:pt>
    <dgm:pt modelId="{A14802FD-58E1-48A0-A6FF-2722753697A4}" type="pres">
      <dgm:prSet presAssocID="{126A68E7-B857-4E41-9766-0D9204918331}" presName="horz2" presStyleCnt="0"/>
      <dgm:spPr/>
    </dgm:pt>
    <dgm:pt modelId="{B983FEEC-7894-4C23-A035-F32CA57B7ACE}" type="pres">
      <dgm:prSet presAssocID="{126A68E7-B857-4E41-9766-0D9204918331}" presName="horzSpace2" presStyleCnt="0"/>
      <dgm:spPr/>
    </dgm:pt>
    <dgm:pt modelId="{B57BF001-7895-4ECC-98B9-1AF56DFA3C99}" type="pres">
      <dgm:prSet presAssocID="{126A68E7-B857-4E41-9766-0D9204918331}" presName="tx2" presStyleLbl="revTx" presStyleIdx="4" presStyleCnt="7"/>
      <dgm:spPr/>
      <dgm:t>
        <a:bodyPr/>
        <a:lstStyle/>
        <a:p>
          <a:endParaRPr lang="es-CO"/>
        </a:p>
      </dgm:t>
    </dgm:pt>
    <dgm:pt modelId="{37859FB5-2FB2-4CEB-979E-6749181AB3B9}" type="pres">
      <dgm:prSet presAssocID="{126A68E7-B857-4E41-9766-0D9204918331}" presName="vert2" presStyleCnt="0"/>
      <dgm:spPr/>
    </dgm:pt>
    <dgm:pt modelId="{CA01F64A-BA01-4EB6-900F-209C28D23B05}" type="pres">
      <dgm:prSet presAssocID="{126A68E7-B857-4E41-9766-0D9204918331}" presName="thinLine2b" presStyleLbl="callout" presStyleIdx="3" presStyleCnt="6"/>
      <dgm:spPr/>
    </dgm:pt>
    <dgm:pt modelId="{3A788AD7-568B-48C8-9BE8-B92633B9E500}" type="pres">
      <dgm:prSet presAssocID="{126A68E7-B857-4E41-9766-0D9204918331}" presName="vertSpace2b" presStyleCnt="0"/>
      <dgm:spPr/>
    </dgm:pt>
    <dgm:pt modelId="{838EE465-2FAD-4785-9D57-409EBFAD6350}" type="pres">
      <dgm:prSet presAssocID="{857F98C1-8685-4D9B-A0E5-87251B2A1CA6}" presName="horz2" presStyleCnt="0"/>
      <dgm:spPr/>
    </dgm:pt>
    <dgm:pt modelId="{F6F34A56-2E2F-4096-B4A2-C5A2623BC3FF}" type="pres">
      <dgm:prSet presAssocID="{857F98C1-8685-4D9B-A0E5-87251B2A1CA6}" presName="horzSpace2" presStyleCnt="0"/>
      <dgm:spPr/>
    </dgm:pt>
    <dgm:pt modelId="{53928509-0018-48B7-B44C-BD96CEE5FD82}" type="pres">
      <dgm:prSet presAssocID="{857F98C1-8685-4D9B-A0E5-87251B2A1CA6}" presName="tx2" presStyleLbl="revTx" presStyleIdx="5" presStyleCnt="7" custLinFactNeighborX="835" custLinFactNeighborY="20475"/>
      <dgm:spPr/>
      <dgm:t>
        <a:bodyPr/>
        <a:lstStyle/>
        <a:p>
          <a:endParaRPr lang="es-CO"/>
        </a:p>
      </dgm:t>
    </dgm:pt>
    <dgm:pt modelId="{4255FA3B-A5EA-432D-BA71-541AF85CCEAC}" type="pres">
      <dgm:prSet presAssocID="{857F98C1-8685-4D9B-A0E5-87251B2A1CA6}" presName="vert2" presStyleCnt="0"/>
      <dgm:spPr/>
    </dgm:pt>
    <dgm:pt modelId="{C88DE6A7-112B-4DF7-B637-73155CE4D679}" type="pres">
      <dgm:prSet presAssocID="{857F98C1-8685-4D9B-A0E5-87251B2A1CA6}" presName="thinLine2b" presStyleLbl="callout" presStyleIdx="4" presStyleCnt="6"/>
      <dgm:spPr/>
    </dgm:pt>
    <dgm:pt modelId="{9C1BE0A7-DB64-4382-AAB6-495CB223103B}" type="pres">
      <dgm:prSet presAssocID="{857F98C1-8685-4D9B-A0E5-87251B2A1CA6}" presName="vertSpace2b" presStyleCnt="0"/>
      <dgm:spPr/>
    </dgm:pt>
    <dgm:pt modelId="{B6C6B9D1-BCFC-458C-BEB7-91A363455210}" type="pres">
      <dgm:prSet presAssocID="{904C41BA-92D6-4F3D-9131-30047A6D0BCE}" presName="horz2" presStyleCnt="0"/>
      <dgm:spPr/>
    </dgm:pt>
    <dgm:pt modelId="{66CFC8FA-FAE1-4F6C-9059-8ACCC3902875}" type="pres">
      <dgm:prSet presAssocID="{904C41BA-92D6-4F3D-9131-30047A6D0BCE}" presName="horzSpace2" presStyleCnt="0"/>
      <dgm:spPr/>
    </dgm:pt>
    <dgm:pt modelId="{0F8AAD91-C403-406E-940C-C35D6FBBE488}" type="pres">
      <dgm:prSet presAssocID="{904C41BA-92D6-4F3D-9131-30047A6D0BCE}" presName="tx2" presStyleLbl="revTx" presStyleIdx="6" presStyleCnt="7"/>
      <dgm:spPr/>
      <dgm:t>
        <a:bodyPr/>
        <a:lstStyle/>
        <a:p>
          <a:endParaRPr lang="es-CO"/>
        </a:p>
      </dgm:t>
    </dgm:pt>
    <dgm:pt modelId="{8C081EEA-1009-4B33-88C8-56E20B79EFFE}" type="pres">
      <dgm:prSet presAssocID="{904C41BA-92D6-4F3D-9131-30047A6D0BCE}" presName="vert2" presStyleCnt="0"/>
      <dgm:spPr/>
    </dgm:pt>
    <dgm:pt modelId="{A7ECE048-3D44-498B-BA99-779C43E4BFEC}" type="pres">
      <dgm:prSet presAssocID="{904C41BA-92D6-4F3D-9131-30047A6D0BCE}" presName="thinLine2b" presStyleLbl="callout" presStyleIdx="5" presStyleCnt="6"/>
      <dgm:spPr/>
    </dgm:pt>
    <dgm:pt modelId="{7C501140-DBC3-45A5-BBB2-D574C02C8446}" type="pres">
      <dgm:prSet presAssocID="{904C41BA-92D6-4F3D-9131-30047A6D0BCE}" presName="vertSpace2b" presStyleCnt="0"/>
      <dgm:spPr/>
    </dgm:pt>
  </dgm:ptLst>
  <dgm:cxnLst>
    <dgm:cxn modelId="{35223EC3-B986-4633-A800-0A2808B5FE9B}" type="presOf" srcId="{764659EC-348F-4805-9257-92699EF3ED0F}" destId="{381F04CA-65FC-4BB9-9E90-AE385AA519A4}" srcOrd="0" destOrd="0" presId="urn:microsoft.com/office/officeart/2008/layout/LinedList"/>
    <dgm:cxn modelId="{185884C5-8836-496E-AFC4-D42F80CAC04B}" srcId="{AF8428B7-4457-4D9B-8D80-51A3099B0A71}" destId="{857F98C1-8685-4D9B-A0E5-87251B2A1CA6}" srcOrd="4" destOrd="0" parTransId="{93DD9EAD-3748-4906-9AC5-7EDAE40B1EE5}" sibTransId="{E9B523BB-585F-4D7A-B45B-977B5DEE5D1B}"/>
    <dgm:cxn modelId="{1C466813-DC4F-4153-A516-1B8D97B13C75}" srcId="{AF8428B7-4457-4D9B-8D80-51A3099B0A71}" destId="{764659EC-348F-4805-9257-92699EF3ED0F}" srcOrd="2" destOrd="0" parTransId="{5C7EE4AF-8C37-47CC-9814-5A83A8D1DF78}" sibTransId="{808EEEA2-D5D5-4647-9166-54C766AEA6B3}"/>
    <dgm:cxn modelId="{FE271B30-348C-473A-AAC8-BD9B669A1BCD}" type="presOf" srcId="{AF8428B7-4457-4D9B-8D80-51A3099B0A71}" destId="{FE19B506-2F5E-4A78-B108-C3C5097A671C}" srcOrd="0" destOrd="0" presId="urn:microsoft.com/office/officeart/2008/layout/LinedList"/>
    <dgm:cxn modelId="{AF02062F-EAB4-46F2-BD3B-39E7BA77F99D}" srcId="{AF8428B7-4457-4D9B-8D80-51A3099B0A71}" destId="{126A68E7-B857-4E41-9766-0D9204918331}" srcOrd="3" destOrd="0" parTransId="{218C2F7A-F160-4E7A-8EA9-321524178DB5}" sibTransId="{73FC59DA-749D-4F12-8C0F-8585FBEBF59B}"/>
    <dgm:cxn modelId="{75BE2F5E-B900-4F23-B090-44046CA358E8}" type="presOf" srcId="{1FF7601F-C7E7-44C6-8D13-2001FD5EBEDD}" destId="{445CD33E-51BC-451B-8572-49C7EF7D57CA}" srcOrd="0" destOrd="0" presId="urn:microsoft.com/office/officeart/2008/layout/LinedList"/>
    <dgm:cxn modelId="{03FC9E33-2B3A-4DE6-8C19-406D5D655546}" srcId="{F3EE8C23-4714-4131-BA2F-2A9544D67B5E}" destId="{AF8428B7-4457-4D9B-8D80-51A3099B0A71}" srcOrd="0" destOrd="0" parTransId="{5B868AC8-E14F-4626-9053-8284FFFE29E8}" sibTransId="{E58F3F27-6988-4A5C-944E-219641A924E1}"/>
    <dgm:cxn modelId="{A92761DF-5EEB-496F-B1EE-C9E91B127FAE}" srcId="{AF8428B7-4457-4D9B-8D80-51A3099B0A71}" destId="{1FF7601F-C7E7-44C6-8D13-2001FD5EBEDD}" srcOrd="0" destOrd="0" parTransId="{5F65EC1B-BA34-44A3-888D-086B27A92FE1}" sibTransId="{BCDE47C3-BA0A-4401-8CC4-5611E8613A75}"/>
    <dgm:cxn modelId="{853924C8-8435-4158-B592-F5D471D4831F}" type="presOf" srcId="{857F98C1-8685-4D9B-A0E5-87251B2A1CA6}" destId="{53928509-0018-48B7-B44C-BD96CEE5FD82}" srcOrd="0" destOrd="0" presId="urn:microsoft.com/office/officeart/2008/layout/LinedList"/>
    <dgm:cxn modelId="{86A1D9D8-0BBC-4CDD-8BA1-398A5B1AFC39}" type="presOf" srcId="{904C41BA-92D6-4F3D-9131-30047A6D0BCE}" destId="{0F8AAD91-C403-406E-940C-C35D6FBBE488}" srcOrd="0" destOrd="0" presId="urn:microsoft.com/office/officeart/2008/layout/LinedList"/>
    <dgm:cxn modelId="{2C99A7E4-74B0-48F1-A743-60CF8AADA15E}" type="presOf" srcId="{F3EE8C23-4714-4131-BA2F-2A9544D67B5E}" destId="{66B65BBA-3863-4D34-9366-FF7EF1AFE990}" srcOrd="0" destOrd="0" presId="urn:microsoft.com/office/officeart/2008/layout/LinedList"/>
    <dgm:cxn modelId="{3D86EBDA-C332-420F-9FB7-D7A3D3E79E98}" type="presOf" srcId="{126A68E7-B857-4E41-9766-0D9204918331}" destId="{B57BF001-7895-4ECC-98B9-1AF56DFA3C99}" srcOrd="0" destOrd="0" presId="urn:microsoft.com/office/officeart/2008/layout/LinedList"/>
    <dgm:cxn modelId="{F0CE33E7-F606-4CD5-AD53-B8CE428CCF42}" srcId="{AF8428B7-4457-4D9B-8D80-51A3099B0A71}" destId="{5EEAE65C-5590-4EFB-9F77-01479E52FE69}" srcOrd="1" destOrd="0" parTransId="{A46327FA-9EA0-44F0-9ACA-F8F6C0DBB847}" sibTransId="{DF5F1DB1-E59D-43D4-8DAF-8C5677A34B34}"/>
    <dgm:cxn modelId="{996D9E2D-C364-4301-8A37-D2F16F10615E}" srcId="{AF8428B7-4457-4D9B-8D80-51A3099B0A71}" destId="{904C41BA-92D6-4F3D-9131-30047A6D0BCE}" srcOrd="5" destOrd="0" parTransId="{22F7EFB4-D9DB-4F71-9588-7DD68566D66E}" sibTransId="{56EDB05B-5418-45C5-9D26-8B0A0B447719}"/>
    <dgm:cxn modelId="{B078DE74-1075-42E9-84D0-64CB6FC7B435}" type="presOf" srcId="{5EEAE65C-5590-4EFB-9F77-01479E52FE69}" destId="{24EAE3BB-EC0F-411C-8175-EC735E8F8AB0}" srcOrd="0" destOrd="0" presId="urn:microsoft.com/office/officeart/2008/layout/LinedList"/>
    <dgm:cxn modelId="{F706ACAD-2E80-44ED-936A-1E0660F97CB1}" type="presParOf" srcId="{66B65BBA-3863-4D34-9366-FF7EF1AFE990}" destId="{358438DE-52BB-4726-A3F7-07197A1C680D}" srcOrd="0" destOrd="0" presId="urn:microsoft.com/office/officeart/2008/layout/LinedList"/>
    <dgm:cxn modelId="{C1B30744-E39D-4324-A8EA-AAE2352B123C}" type="presParOf" srcId="{66B65BBA-3863-4D34-9366-FF7EF1AFE990}" destId="{AE823C7B-DAEE-4AD5-A4BB-1A1F1D0B5D1E}" srcOrd="1" destOrd="0" presId="urn:microsoft.com/office/officeart/2008/layout/LinedList"/>
    <dgm:cxn modelId="{7665D94C-A147-47FB-BADF-C39843D7EAD8}" type="presParOf" srcId="{AE823C7B-DAEE-4AD5-A4BB-1A1F1D0B5D1E}" destId="{FE19B506-2F5E-4A78-B108-C3C5097A671C}" srcOrd="0" destOrd="0" presId="urn:microsoft.com/office/officeart/2008/layout/LinedList"/>
    <dgm:cxn modelId="{810E0155-CAAF-4DA9-9468-1B5D640FA32B}" type="presParOf" srcId="{AE823C7B-DAEE-4AD5-A4BB-1A1F1D0B5D1E}" destId="{7A987C20-ECC8-4CED-87BF-4189F1294379}" srcOrd="1" destOrd="0" presId="urn:microsoft.com/office/officeart/2008/layout/LinedList"/>
    <dgm:cxn modelId="{BA679BEB-2BE7-41F9-9E2A-C0FDC78AE92E}" type="presParOf" srcId="{7A987C20-ECC8-4CED-87BF-4189F1294379}" destId="{CFE522E1-198A-48D2-B0EF-A262BD72E34F}" srcOrd="0" destOrd="0" presId="urn:microsoft.com/office/officeart/2008/layout/LinedList"/>
    <dgm:cxn modelId="{F0305A67-2B94-47F4-A311-9E3472F50753}" type="presParOf" srcId="{7A987C20-ECC8-4CED-87BF-4189F1294379}" destId="{8DEE3AE3-7F4B-494F-B5F6-20AF50C5F84A}" srcOrd="1" destOrd="0" presId="urn:microsoft.com/office/officeart/2008/layout/LinedList"/>
    <dgm:cxn modelId="{9303C5A9-0D4E-4D80-B003-E70079A25D0D}" type="presParOf" srcId="{8DEE3AE3-7F4B-494F-B5F6-20AF50C5F84A}" destId="{ECA35C24-04E0-496F-9273-0A2A81AACEC0}" srcOrd="0" destOrd="0" presId="urn:microsoft.com/office/officeart/2008/layout/LinedList"/>
    <dgm:cxn modelId="{DA5B9590-2644-4BFE-8E25-747B708E036B}" type="presParOf" srcId="{8DEE3AE3-7F4B-494F-B5F6-20AF50C5F84A}" destId="{445CD33E-51BC-451B-8572-49C7EF7D57CA}" srcOrd="1" destOrd="0" presId="urn:microsoft.com/office/officeart/2008/layout/LinedList"/>
    <dgm:cxn modelId="{BA5A825F-DFB0-4D65-B1D4-098638409797}" type="presParOf" srcId="{8DEE3AE3-7F4B-494F-B5F6-20AF50C5F84A}" destId="{769F30B8-F130-497E-BB82-685FB9819CBE}" srcOrd="2" destOrd="0" presId="urn:microsoft.com/office/officeart/2008/layout/LinedList"/>
    <dgm:cxn modelId="{49AA23EC-AB46-4296-918C-7E0FCAEDD988}" type="presParOf" srcId="{7A987C20-ECC8-4CED-87BF-4189F1294379}" destId="{E8FB2DB5-8341-4FED-87FD-A88CE2278E52}" srcOrd="2" destOrd="0" presId="urn:microsoft.com/office/officeart/2008/layout/LinedList"/>
    <dgm:cxn modelId="{5630E5BE-10E9-4A88-BDD0-4F28A0C829B2}" type="presParOf" srcId="{7A987C20-ECC8-4CED-87BF-4189F1294379}" destId="{25CA6C9A-3AF3-4777-AA71-7142B4C9E8D2}" srcOrd="3" destOrd="0" presId="urn:microsoft.com/office/officeart/2008/layout/LinedList"/>
    <dgm:cxn modelId="{A79AC71A-2747-4D4A-A515-2C49B634BFA7}" type="presParOf" srcId="{7A987C20-ECC8-4CED-87BF-4189F1294379}" destId="{AC62B845-64CD-40AD-9FB0-FF344FA76393}" srcOrd="4" destOrd="0" presId="urn:microsoft.com/office/officeart/2008/layout/LinedList"/>
    <dgm:cxn modelId="{EDF28074-BB16-4419-9592-C529A3A70F4D}" type="presParOf" srcId="{AC62B845-64CD-40AD-9FB0-FF344FA76393}" destId="{EAFF2170-DC50-4186-B843-0ABE253497E5}" srcOrd="0" destOrd="0" presId="urn:microsoft.com/office/officeart/2008/layout/LinedList"/>
    <dgm:cxn modelId="{50806B47-19CF-4F15-915C-E40B7CA4D22C}" type="presParOf" srcId="{AC62B845-64CD-40AD-9FB0-FF344FA76393}" destId="{24EAE3BB-EC0F-411C-8175-EC735E8F8AB0}" srcOrd="1" destOrd="0" presId="urn:microsoft.com/office/officeart/2008/layout/LinedList"/>
    <dgm:cxn modelId="{4BAA16BA-2EB0-49EA-BDC1-79662E87F234}" type="presParOf" srcId="{AC62B845-64CD-40AD-9FB0-FF344FA76393}" destId="{86A3A8C2-96B7-4738-8073-2B368A0CDA85}" srcOrd="2" destOrd="0" presId="urn:microsoft.com/office/officeart/2008/layout/LinedList"/>
    <dgm:cxn modelId="{F8E1175E-A621-4C57-93DE-AB98306A5C99}" type="presParOf" srcId="{7A987C20-ECC8-4CED-87BF-4189F1294379}" destId="{CAF885FA-6544-414C-94D4-0DC4CB5CAB6B}" srcOrd="5" destOrd="0" presId="urn:microsoft.com/office/officeart/2008/layout/LinedList"/>
    <dgm:cxn modelId="{316F0C61-3481-46FC-BC51-36B319F0E065}" type="presParOf" srcId="{7A987C20-ECC8-4CED-87BF-4189F1294379}" destId="{02881FD4-BB85-4C56-9187-D8E842D3A997}" srcOrd="6" destOrd="0" presId="urn:microsoft.com/office/officeart/2008/layout/LinedList"/>
    <dgm:cxn modelId="{9F63E5A9-A4C2-40E5-B66E-D575A743BA62}" type="presParOf" srcId="{7A987C20-ECC8-4CED-87BF-4189F1294379}" destId="{15709307-0D0D-4133-938E-5866A4E7248B}" srcOrd="7" destOrd="0" presId="urn:microsoft.com/office/officeart/2008/layout/LinedList"/>
    <dgm:cxn modelId="{72F4938A-2BD9-4DC0-92B4-1DF49151B1E2}" type="presParOf" srcId="{15709307-0D0D-4133-938E-5866A4E7248B}" destId="{E9EE018E-9382-4DC3-9781-DDADC4115D9E}" srcOrd="0" destOrd="0" presId="urn:microsoft.com/office/officeart/2008/layout/LinedList"/>
    <dgm:cxn modelId="{D8924B08-15D9-4F4F-B2C7-0E2A0BEEEE27}" type="presParOf" srcId="{15709307-0D0D-4133-938E-5866A4E7248B}" destId="{381F04CA-65FC-4BB9-9E90-AE385AA519A4}" srcOrd="1" destOrd="0" presId="urn:microsoft.com/office/officeart/2008/layout/LinedList"/>
    <dgm:cxn modelId="{1EAA3710-BA0C-4D22-B450-7A5A95294A89}" type="presParOf" srcId="{15709307-0D0D-4133-938E-5866A4E7248B}" destId="{81BC94DF-2721-4041-957A-693623DF24B9}" srcOrd="2" destOrd="0" presId="urn:microsoft.com/office/officeart/2008/layout/LinedList"/>
    <dgm:cxn modelId="{192E8A5F-6D01-4461-8DC2-F6D03CC9F800}" type="presParOf" srcId="{7A987C20-ECC8-4CED-87BF-4189F1294379}" destId="{EAB9F8CD-2E06-411F-BDB2-849030AAF551}" srcOrd="8" destOrd="0" presId="urn:microsoft.com/office/officeart/2008/layout/LinedList"/>
    <dgm:cxn modelId="{13FDBA5A-27ED-4C8A-9FB4-F35A588EBF48}" type="presParOf" srcId="{7A987C20-ECC8-4CED-87BF-4189F1294379}" destId="{AFFF4420-8D7E-4AC2-B8D5-A418376D18D1}" srcOrd="9" destOrd="0" presId="urn:microsoft.com/office/officeart/2008/layout/LinedList"/>
    <dgm:cxn modelId="{B55C1D88-3517-42F2-90EB-03CFE2C25994}" type="presParOf" srcId="{7A987C20-ECC8-4CED-87BF-4189F1294379}" destId="{A14802FD-58E1-48A0-A6FF-2722753697A4}" srcOrd="10" destOrd="0" presId="urn:microsoft.com/office/officeart/2008/layout/LinedList"/>
    <dgm:cxn modelId="{B6FD198D-7C26-4464-8E75-1E83D10A990F}" type="presParOf" srcId="{A14802FD-58E1-48A0-A6FF-2722753697A4}" destId="{B983FEEC-7894-4C23-A035-F32CA57B7ACE}" srcOrd="0" destOrd="0" presId="urn:microsoft.com/office/officeart/2008/layout/LinedList"/>
    <dgm:cxn modelId="{E6695227-2DEE-4FD5-8DD6-1480EC99DFAD}" type="presParOf" srcId="{A14802FD-58E1-48A0-A6FF-2722753697A4}" destId="{B57BF001-7895-4ECC-98B9-1AF56DFA3C99}" srcOrd="1" destOrd="0" presId="urn:microsoft.com/office/officeart/2008/layout/LinedList"/>
    <dgm:cxn modelId="{8FC6267C-5BF1-4A05-A232-EBC8710EB20A}" type="presParOf" srcId="{A14802FD-58E1-48A0-A6FF-2722753697A4}" destId="{37859FB5-2FB2-4CEB-979E-6749181AB3B9}" srcOrd="2" destOrd="0" presId="urn:microsoft.com/office/officeart/2008/layout/LinedList"/>
    <dgm:cxn modelId="{DF273367-2AA5-4A44-981E-77B4D437BA45}" type="presParOf" srcId="{7A987C20-ECC8-4CED-87BF-4189F1294379}" destId="{CA01F64A-BA01-4EB6-900F-209C28D23B05}" srcOrd="11" destOrd="0" presId="urn:microsoft.com/office/officeart/2008/layout/LinedList"/>
    <dgm:cxn modelId="{BFFBD4AA-4E69-4921-A695-153C04AC82B1}" type="presParOf" srcId="{7A987C20-ECC8-4CED-87BF-4189F1294379}" destId="{3A788AD7-568B-48C8-9BE8-B92633B9E500}" srcOrd="12" destOrd="0" presId="urn:microsoft.com/office/officeart/2008/layout/LinedList"/>
    <dgm:cxn modelId="{09DA9C6A-BE84-404E-8184-A74CF2B147CA}" type="presParOf" srcId="{7A987C20-ECC8-4CED-87BF-4189F1294379}" destId="{838EE465-2FAD-4785-9D57-409EBFAD6350}" srcOrd="13" destOrd="0" presId="urn:microsoft.com/office/officeart/2008/layout/LinedList"/>
    <dgm:cxn modelId="{B117CD72-2C1F-4191-836E-638B0036A8A0}" type="presParOf" srcId="{838EE465-2FAD-4785-9D57-409EBFAD6350}" destId="{F6F34A56-2E2F-4096-B4A2-C5A2623BC3FF}" srcOrd="0" destOrd="0" presId="urn:microsoft.com/office/officeart/2008/layout/LinedList"/>
    <dgm:cxn modelId="{52746A5D-1CCF-4EDC-A333-40F2C4520845}" type="presParOf" srcId="{838EE465-2FAD-4785-9D57-409EBFAD6350}" destId="{53928509-0018-48B7-B44C-BD96CEE5FD82}" srcOrd="1" destOrd="0" presId="urn:microsoft.com/office/officeart/2008/layout/LinedList"/>
    <dgm:cxn modelId="{DD7D2967-8C9A-41EC-B27B-8FDB67463424}" type="presParOf" srcId="{838EE465-2FAD-4785-9D57-409EBFAD6350}" destId="{4255FA3B-A5EA-432D-BA71-541AF85CCEAC}" srcOrd="2" destOrd="0" presId="urn:microsoft.com/office/officeart/2008/layout/LinedList"/>
    <dgm:cxn modelId="{8C7D90A9-783A-40F8-B50B-F63A34EA2A10}" type="presParOf" srcId="{7A987C20-ECC8-4CED-87BF-4189F1294379}" destId="{C88DE6A7-112B-4DF7-B637-73155CE4D679}" srcOrd="14" destOrd="0" presId="urn:microsoft.com/office/officeart/2008/layout/LinedList"/>
    <dgm:cxn modelId="{B5D27BEE-08D5-4715-A9CE-5AF1CFB192F3}" type="presParOf" srcId="{7A987C20-ECC8-4CED-87BF-4189F1294379}" destId="{9C1BE0A7-DB64-4382-AAB6-495CB223103B}" srcOrd="15" destOrd="0" presId="urn:microsoft.com/office/officeart/2008/layout/LinedList"/>
    <dgm:cxn modelId="{6A62620E-1470-4C31-9E7A-CC16D5DA3B2E}" type="presParOf" srcId="{7A987C20-ECC8-4CED-87BF-4189F1294379}" destId="{B6C6B9D1-BCFC-458C-BEB7-91A363455210}" srcOrd="16" destOrd="0" presId="urn:microsoft.com/office/officeart/2008/layout/LinedList"/>
    <dgm:cxn modelId="{A314C3B5-8003-4F3A-81A6-BFEB03C360D7}" type="presParOf" srcId="{B6C6B9D1-BCFC-458C-BEB7-91A363455210}" destId="{66CFC8FA-FAE1-4F6C-9059-8ACCC3902875}" srcOrd="0" destOrd="0" presId="urn:microsoft.com/office/officeart/2008/layout/LinedList"/>
    <dgm:cxn modelId="{C864B4DB-327E-4636-99C8-FA4CD563B966}" type="presParOf" srcId="{B6C6B9D1-BCFC-458C-BEB7-91A363455210}" destId="{0F8AAD91-C403-406E-940C-C35D6FBBE488}" srcOrd="1" destOrd="0" presId="urn:microsoft.com/office/officeart/2008/layout/LinedList"/>
    <dgm:cxn modelId="{9B70FC3E-D983-460A-AFA5-EBE8758953F0}" type="presParOf" srcId="{B6C6B9D1-BCFC-458C-BEB7-91A363455210}" destId="{8C081EEA-1009-4B33-88C8-56E20B79EFFE}" srcOrd="2" destOrd="0" presId="urn:microsoft.com/office/officeart/2008/layout/LinedList"/>
    <dgm:cxn modelId="{BBB693F1-8911-4EB6-A074-ACFE19F72B57}" type="presParOf" srcId="{7A987C20-ECC8-4CED-87BF-4189F1294379}" destId="{A7ECE048-3D44-498B-BA99-779C43E4BFEC}" srcOrd="17" destOrd="0" presId="urn:microsoft.com/office/officeart/2008/layout/LinedList"/>
    <dgm:cxn modelId="{D7975E21-B5C9-44D1-BEBA-0C1797F7E23D}" type="presParOf" srcId="{7A987C20-ECC8-4CED-87BF-4189F1294379}" destId="{7C501140-DBC3-45A5-BBB2-D574C02C8446}" srcOrd="18"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F3EE8C23-4714-4131-BA2F-2A9544D67B5E}"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s-CO"/>
        </a:p>
      </dgm:t>
    </dgm:pt>
    <dgm:pt modelId="{AF8428B7-4457-4D9B-8D80-51A3099B0A71}">
      <dgm:prSet phldrT="[Texto]" custT="1"/>
      <dgm:spPr/>
      <dgm:t>
        <a:bodyPr/>
        <a:lstStyle/>
        <a:p>
          <a:pPr algn="ctr"/>
          <a:endParaRPr lang="es-CO" sz="1400" b="1" dirty="0" smtClean="0"/>
        </a:p>
        <a:p>
          <a:pPr algn="ctr"/>
          <a:endParaRPr lang="es-CO" sz="1400" b="1" dirty="0" smtClean="0"/>
        </a:p>
        <a:p>
          <a:pPr algn="ctr"/>
          <a:r>
            <a:rPr lang="es-CO" sz="1900" b="1" dirty="0" smtClean="0"/>
            <a:t>ARTÍCULO 46</a:t>
          </a:r>
          <a:r>
            <a:rPr lang="es-CO" sz="1900" dirty="0" smtClean="0"/>
            <a:t>. </a:t>
          </a:r>
        </a:p>
        <a:p>
          <a:pPr algn="ctr"/>
          <a:endParaRPr lang="es-CO" sz="1900" dirty="0" smtClean="0"/>
        </a:p>
        <a:p>
          <a:pPr algn="ctr"/>
          <a:r>
            <a:rPr lang="es-CO" sz="1900" dirty="0" smtClean="0"/>
            <a:t>Las funciones del Director de Programa son: </a:t>
          </a:r>
          <a:endParaRPr lang="es-CO" sz="1900" dirty="0"/>
        </a:p>
      </dgm:t>
    </dgm:pt>
    <dgm:pt modelId="{5B868AC8-E14F-4626-9053-8284FFFE29E8}" type="parTrans" cxnId="{03FC9E33-2B3A-4DE6-8C19-406D5D655546}">
      <dgm:prSet/>
      <dgm:spPr/>
      <dgm:t>
        <a:bodyPr/>
        <a:lstStyle/>
        <a:p>
          <a:endParaRPr lang="es-CO" sz="1400"/>
        </a:p>
      </dgm:t>
    </dgm:pt>
    <dgm:pt modelId="{E58F3F27-6988-4A5C-944E-219641A924E1}" type="sibTrans" cxnId="{03FC9E33-2B3A-4DE6-8C19-406D5D655546}">
      <dgm:prSet/>
      <dgm:spPr/>
      <dgm:t>
        <a:bodyPr/>
        <a:lstStyle/>
        <a:p>
          <a:endParaRPr lang="es-CO" sz="1400"/>
        </a:p>
      </dgm:t>
    </dgm:pt>
    <dgm:pt modelId="{1FF7601F-C7E7-44C6-8D13-2001FD5EBEDD}">
      <dgm:prSet phldrT="[Texto]" custT="1"/>
      <dgm:spPr/>
      <dgm:t>
        <a:bodyPr/>
        <a:lstStyle/>
        <a:p>
          <a:r>
            <a:rPr lang="es-CO" sz="1200" dirty="0" smtClean="0"/>
            <a:t>a) Administrar el proceso curricular del programa académico, especialmente en lo relacionado con la planeación, desarrollo, ejecución, evaluación, reformulación, pertinencia y mejoramiento académico del mismo.</a:t>
          </a:r>
          <a:endParaRPr lang="es-CO" sz="1200" dirty="0"/>
        </a:p>
      </dgm:t>
    </dgm:pt>
    <dgm:pt modelId="{5F65EC1B-BA34-44A3-888D-086B27A92FE1}" type="parTrans" cxnId="{A92761DF-5EEB-496F-B1EE-C9E91B127FAE}">
      <dgm:prSet/>
      <dgm:spPr/>
      <dgm:t>
        <a:bodyPr/>
        <a:lstStyle/>
        <a:p>
          <a:endParaRPr lang="es-CO" sz="1400"/>
        </a:p>
      </dgm:t>
    </dgm:pt>
    <dgm:pt modelId="{BCDE47C3-BA0A-4401-8CC4-5611E8613A75}" type="sibTrans" cxnId="{A92761DF-5EEB-496F-B1EE-C9E91B127FAE}">
      <dgm:prSet/>
      <dgm:spPr/>
      <dgm:t>
        <a:bodyPr/>
        <a:lstStyle/>
        <a:p>
          <a:endParaRPr lang="es-CO" sz="1400"/>
        </a:p>
      </dgm:t>
    </dgm:pt>
    <dgm:pt modelId="{1C34E68D-A0C6-4FAE-A3EE-500DD23F2929}">
      <dgm:prSet custT="1"/>
      <dgm:spPr/>
      <dgm:t>
        <a:bodyPr/>
        <a:lstStyle/>
        <a:p>
          <a:r>
            <a:rPr lang="es-CO" sz="1200" dirty="0" smtClean="0"/>
            <a:t>b) Solicitar oportunamente los cursos y servicios requeridos para el desarrollo del programa académico ante las unidades pertinentes.</a:t>
          </a:r>
        </a:p>
      </dgm:t>
    </dgm:pt>
    <dgm:pt modelId="{65BABA0D-ABFB-4B83-A5C0-D95C078277EA}" type="parTrans" cxnId="{3046297A-254D-43C7-B633-BAE8C0957C78}">
      <dgm:prSet/>
      <dgm:spPr/>
      <dgm:t>
        <a:bodyPr/>
        <a:lstStyle/>
        <a:p>
          <a:endParaRPr lang="es-CO"/>
        </a:p>
      </dgm:t>
    </dgm:pt>
    <dgm:pt modelId="{10DBA5C6-B54F-4BF2-9C4E-B9EE21DEDD19}" type="sibTrans" cxnId="{3046297A-254D-43C7-B633-BAE8C0957C78}">
      <dgm:prSet/>
      <dgm:spPr/>
      <dgm:t>
        <a:bodyPr/>
        <a:lstStyle/>
        <a:p>
          <a:endParaRPr lang="es-CO"/>
        </a:p>
      </dgm:t>
    </dgm:pt>
    <dgm:pt modelId="{9222B7C4-B4BE-49CD-9833-39AB077568FD}">
      <dgm:prSet custT="1"/>
      <dgm:spPr/>
      <dgm:t>
        <a:bodyPr/>
        <a:lstStyle/>
        <a:p>
          <a:r>
            <a:rPr lang="es-CO" sz="1200" dirty="0" smtClean="0"/>
            <a:t>c) Inscribir los cursos ante la oficina de Admisiones, Registro y Control Académico.</a:t>
          </a:r>
        </a:p>
      </dgm:t>
    </dgm:pt>
    <dgm:pt modelId="{73ED860D-BC6E-4091-B4BA-87A0167044C1}" type="parTrans" cxnId="{E5866CD5-7DF2-422D-B03A-4C3264E88840}">
      <dgm:prSet/>
      <dgm:spPr/>
      <dgm:t>
        <a:bodyPr/>
        <a:lstStyle/>
        <a:p>
          <a:endParaRPr lang="es-CO"/>
        </a:p>
      </dgm:t>
    </dgm:pt>
    <dgm:pt modelId="{D1CAF5C9-7E46-4CAE-BF97-5F3740DF6E15}" type="sibTrans" cxnId="{E5866CD5-7DF2-422D-B03A-4C3264E88840}">
      <dgm:prSet/>
      <dgm:spPr/>
      <dgm:t>
        <a:bodyPr/>
        <a:lstStyle/>
        <a:p>
          <a:endParaRPr lang="es-CO"/>
        </a:p>
      </dgm:t>
    </dgm:pt>
    <dgm:pt modelId="{86E99C0C-80AD-4B2D-A279-FC85DCD08591}">
      <dgm:prSet custT="1"/>
      <dgm:spPr/>
      <dgm:t>
        <a:bodyPr/>
        <a:lstStyle/>
        <a:p>
          <a:r>
            <a:rPr lang="es-CO" sz="1200" dirty="0" smtClean="0"/>
            <a:t>d) Coordinar con las unidades académicas, la programación de actividades de formación, investigación y proyección social que garanticen el desarrollo curricular del programa.</a:t>
          </a:r>
        </a:p>
      </dgm:t>
    </dgm:pt>
    <dgm:pt modelId="{D6B5D8B8-A429-4986-B671-4709EF2C45E7}" type="parTrans" cxnId="{80294732-4B83-48B5-94B2-CAFEDD1413AB}">
      <dgm:prSet/>
      <dgm:spPr/>
      <dgm:t>
        <a:bodyPr/>
        <a:lstStyle/>
        <a:p>
          <a:endParaRPr lang="es-CO"/>
        </a:p>
      </dgm:t>
    </dgm:pt>
    <dgm:pt modelId="{B46F192C-6B4C-41D0-93F0-AAFFE96016CE}" type="sibTrans" cxnId="{80294732-4B83-48B5-94B2-CAFEDD1413AB}">
      <dgm:prSet/>
      <dgm:spPr/>
      <dgm:t>
        <a:bodyPr/>
        <a:lstStyle/>
        <a:p>
          <a:endParaRPr lang="es-CO"/>
        </a:p>
      </dgm:t>
    </dgm:pt>
    <dgm:pt modelId="{D88126F9-9FBC-439B-84D8-59DF8BF88DD3}">
      <dgm:prSet custT="1"/>
      <dgm:spPr/>
      <dgm:t>
        <a:bodyPr/>
        <a:lstStyle/>
        <a:p>
          <a:r>
            <a:rPr lang="es-CO" sz="1200" dirty="0" smtClean="0"/>
            <a:t>e) Asesorar a los estudiantes en la elaboración y desarrollo del plan curricular.</a:t>
          </a:r>
        </a:p>
      </dgm:t>
    </dgm:pt>
    <dgm:pt modelId="{879631ED-CFB3-44D0-8635-FA07C46D5EFE}" type="parTrans" cxnId="{E2F9861E-F7A6-4674-B6DA-FD4268F7F300}">
      <dgm:prSet/>
      <dgm:spPr/>
      <dgm:t>
        <a:bodyPr/>
        <a:lstStyle/>
        <a:p>
          <a:endParaRPr lang="es-CO"/>
        </a:p>
      </dgm:t>
    </dgm:pt>
    <dgm:pt modelId="{F9F5BF7F-BC06-4A99-AE89-4EE76541A03A}" type="sibTrans" cxnId="{E2F9861E-F7A6-4674-B6DA-FD4268F7F300}">
      <dgm:prSet/>
      <dgm:spPr/>
      <dgm:t>
        <a:bodyPr/>
        <a:lstStyle/>
        <a:p>
          <a:endParaRPr lang="es-CO"/>
        </a:p>
      </dgm:t>
    </dgm:pt>
    <dgm:pt modelId="{24BC7A6D-E191-43B6-9898-B3ECEC409EB7}">
      <dgm:prSet custT="1"/>
      <dgm:spPr/>
      <dgm:t>
        <a:bodyPr/>
        <a:lstStyle/>
        <a:p>
          <a:r>
            <a:rPr lang="es-CO" sz="1200" dirty="0" smtClean="0"/>
            <a:t>f) Orientar a los estudiantes sobre las ofertas de cursos, pasantías, intercambios, posgrados y demás oportunidades de desarrollo académico ofrecidos por la Facultad, la Universidad y otras instituciones.</a:t>
          </a:r>
        </a:p>
      </dgm:t>
    </dgm:pt>
    <dgm:pt modelId="{661646A7-1F0E-46CE-957E-4A73AED50A82}" type="parTrans" cxnId="{C1879E4C-0FFA-435E-ADE7-BC05D8A10C3C}">
      <dgm:prSet/>
      <dgm:spPr/>
      <dgm:t>
        <a:bodyPr/>
        <a:lstStyle/>
        <a:p>
          <a:endParaRPr lang="es-CO"/>
        </a:p>
      </dgm:t>
    </dgm:pt>
    <dgm:pt modelId="{1F9A8CF6-7865-4154-B781-39E62B685E6E}" type="sibTrans" cxnId="{C1879E4C-0FFA-435E-ADE7-BC05D8A10C3C}">
      <dgm:prSet/>
      <dgm:spPr/>
      <dgm:t>
        <a:bodyPr/>
        <a:lstStyle/>
        <a:p>
          <a:endParaRPr lang="es-CO"/>
        </a:p>
      </dgm:t>
    </dgm:pt>
    <dgm:pt modelId="{5493627B-A4F9-45DB-A56C-F62C76E6DA7C}">
      <dgm:prSet custT="1"/>
      <dgm:spPr/>
      <dgm:t>
        <a:bodyPr/>
        <a:lstStyle/>
        <a:p>
          <a:r>
            <a:rPr lang="es-CO" sz="1200" dirty="0" smtClean="0"/>
            <a:t>g) Supervisar el cumplimiento de las actividades contempladas en el plan de trabajo de los profesores para la realización de los cursos, con inclusión de aquellas propias del tiempo de trabajo independiente de los estudiantes.</a:t>
          </a:r>
        </a:p>
      </dgm:t>
    </dgm:pt>
    <dgm:pt modelId="{C4892A05-3D5E-472A-B8C3-C2990D862E11}" type="parTrans" cxnId="{AE190083-4915-4607-9662-1090C224D1B7}">
      <dgm:prSet/>
      <dgm:spPr/>
      <dgm:t>
        <a:bodyPr/>
        <a:lstStyle/>
        <a:p>
          <a:endParaRPr lang="es-CO"/>
        </a:p>
      </dgm:t>
    </dgm:pt>
    <dgm:pt modelId="{50AC4657-108E-413C-BE38-BD7D74CFB0F0}" type="sibTrans" cxnId="{AE190083-4915-4607-9662-1090C224D1B7}">
      <dgm:prSet/>
      <dgm:spPr/>
      <dgm:t>
        <a:bodyPr/>
        <a:lstStyle/>
        <a:p>
          <a:endParaRPr lang="es-CO"/>
        </a:p>
      </dgm:t>
    </dgm:pt>
    <dgm:pt modelId="{292874C5-14B9-4BF2-B87A-2D97DEB7A6A3}">
      <dgm:prSet custT="1"/>
      <dgm:spPr/>
      <dgm:t>
        <a:bodyPr/>
        <a:lstStyle/>
        <a:p>
          <a:r>
            <a:rPr lang="es-CO" sz="1200" dirty="0" smtClean="0"/>
            <a:t>h) Rendir informes semestrales de su gestión al director de la unidad académica a la que está adscrito y al Consejo de Facultad.</a:t>
          </a:r>
        </a:p>
      </dgm:t>
    </dgm:pt>
    <dgm:pt modelId="{E7DE44DB-4844-4907-B443-0D1F8A04830E}" type="parTrans" cxnId="{C97BA206-055E-4CD8-AA03-B7B70A1C7305}">
      <dgm:prSet/>
      <dgm:spPr/>
      <dgm:t>
        <a:bodyPr/>
        <a:lstStyle/>
        <a:p>
          <a:endParaRPr lang="es-CO"/>
        </a:p>
      </dgm:t>
    </dgm:pt>
    <dgm:pt modelId="{BA529ED1-C468-4AF1-B373-F5D83FE06684}" type="sibTrans" cxnId="{C97BA206-055E-4CD8-AA03-B7B70A1C7305}">
      <dgm:prSet/>
      <dgm:spPr/>
      <dgm:t>
        <a:bodyPr/>
        <a:lstStyle/>
        <a:p>
          <a:endParaRPr lang="es-CO"/>
        </a:p>
      </dgm:t>
    </dgm:pt>
    <dgm:pt modelId="{0A96E22D-43BB-4009-ADF2-0A5BC6DE8357}">
      <dgm:prSet custT="1"/>
      <dgm:spPr/>
      <dgm:t>
        <a:bodyPr/>
        <a:lstStyle/>
        <a:p>
          <a:r>
            <a:rPr lang="es-CO" sz="1200" dirty="0" smtClean="0"/>
            <a:t>i) Las demás funciones establecidas en las normas institucionales y las que le asigne el Decano de la Facultad respectiva.</a:t>
          </a:r>
        </a:p>
      </dgm:t>
    </dgm:pt>
    <dgm:pt modelId="{5C2D72F5-845F-43BE-A778-70F729853A34}" type="parTrans" cxnId="{9FD0ABE2-09FD-43CC-B85F-701521C04D5A}">
      <dgm:prSet/>
      <dgm:spPr/>
      <dgm:t>
        <a:bodyPr/>
        <a:lstStyle/>
        <a:p>
          <a:endParaRPr lang="es-CO"/>
        </a:p>
      </dgm:t>
    </dgm:pt>
    <dgm:pt modelId="{D90D4571-4800-4D17-AF7F-4301DD298D5E}" type="sibTrans" cxnId="{9FD0ABE2-09FD-43CC-B85F-701521C04D5A}">
      <dgm:prSet/>
      <dgm:spPr/>
      <dgm:t>
        <a:bodyPr/>
        <a:lstStyle/>
        <a:p>
          <a:endParaRPr lang="es-CO"/>
        </a:p>
      </dgm:t>
    </dgm:pt>
    <dgm:pt modelId="{66B65BBA-3863-4D34-9366-FF7EF1AFE990}" type="pres">
      <dgm:prSet presAssocID="{F3EE8C23-4714-4131-BA2F-2A9544D67B5E}" presName="vert0" presStyleCnt="0">
        <dgm:presLayoutVars>
          <dgm:dir/>
          <dgm:animOne val="branch"/>
          <dgm:animLvl val="lvl"/>
        </dgm:presLayoutVars>
      </dgm:prSet>
      <dgm:spPr/>
      <dgm:t>
        <a:bodyPr/>
        <a:lstStyle/>
        <a:p>
          <a:endParaRPr lang="es-CO"/>
        </a:p>
      </dgm:t>
    </dgm:pt>
    <dgm:pt modelId="{358438DE-52BB-4726-A3F7-07197A1C680D}" type="pres">
      <dgm:prSet presAssocID="{AF8428B7-4457-4D9B-8D80-51A3099B0A71}" presName="thickLine" presStyleLbl="alignNode1" presStyleIdx="0" presStyleCnt="1"/>
      <dgm:spPr/>
    </dgm:pt>
    <dgm:pt modelId="{AE823C7B-DAEE-4AD5-A4BB-1A1F1D0B5D1E}" type="pres">
      <dgm:prSet presAssocID="{AF8428B7-4457-4D9B-8D80-51A3099B0A71}" presName="horz1" presStyleCnt="0"/>
      <dgm:spPr/>
    </dgm:pt>
    <dgm:pt modelId="{FE19B506-2F5E-4A78-B108-C3C5097A671C}" type="pres">
      <dgm:prSet presAssocID="{AF8428B7-4457-4D9B-8D80-51A3099B0A71}" presName="tx1" presStyleLbl="revTx" presStyleIdx="0" presStyleCnt="10" custScaleX="96721"/>
      <dgm:spPr/>
      <dgm:t>
        <a:bodyPr/>
        <a:lstStyle/>
        <a:p>
          <a:endParaRPr lang="es-CO"/>
        </a:p>
      </dgm:t>
    </dgm:pt>
    <dgm:pt modelId="{7A987C20-ECC8-4CED-87BF-4189F1294379}" type="pres">
      <dgm:prSet presAssocID="{AF8428B7-4457-4D9B-8D80-51A3099B0A71}" presName="vert1" presStyleCnt="0"/>
      <dgm:spPr/>
    </dgm:pt>
    <dgm:pt modelId="{CFE522E1-198A-48D2-B0EF-A262BD72E34F}" type="pres">
      <dgm:prSet presAssocID="{1FF7601F-C7E7-44C6-8D13-2001FD5EBEDD}" presName="vertSpace2a" presStyleCnt="0"/>
      <dgm:spPr/>
    </dgm:pt>
    <dgm:pt modelId="{8DEE3AE3-7F4B-494F-B5F6-20AF50C5F84A}" type="pres">
      <dgm:prSet presAssocID="{1FF7601F-C7E7-44C6-8D13-2001FD5EBEDD}" presName="horz2" presStyleCnt="0"/>
      <dgm:spPr/>
    </dgm:pt>
    <dgm:pt modelId="{ECA35C24-04E0-496F-9273-0A2A81AACEC0}" type="pres">
      <dgm:prSet presAssocID="{1FF7601F-C7E7-44C6-8D13-2001FD5EBEDD}" presName="horzSpace2" presStyleCnt="0"/>
      <dgm:spPr/>
    </dgm:pt>
    <dgm:pt modelId="{445CD33E-51BC-451B-8572-49C7EF7D57CA}" type="pres">
      <dgm:prSet presAssocID="{1FF7601F-C7E7-44C6-8D13-2001FD5EBEDD}" presName="tx2" presStyleLbl="revTx" presStyleIdx="1" presStyleCnt="10" custScaleX="108549" custLinFactNeighborX="75"/>
      <dgm:spPr/>
      <dgm:t>
        <a:bodyPr/>
        <a:lstStyle/>
        <a:p>
          <a:endParaRPr lang="es-CO"/>
        </a:p>
      </dgm:t>
    </dgm:pt>
    <dgm:pt modelId="{769F30B8-F130-497E-BB82-685FB9819CBE}" type="pres">
      <dgm:prSet presAssocID="{1FF7601F-C7E7-44C6-8D13-2001FD5EBEDD}" presName="vert2" presStyleCnt="0"/>
      <dgm:spPr/>
    </dgm:pt>
    <dgm:pt modelId="{E8FB2DB5-8341-4FED-87FD-A88CE2278E52}" type="pres">
      <dgm:prSet presAssocID="{1FF7601F-C7E7-44C6-8D13-2001FD5EBEDD}" presName="thinLine2b" presStyleLbl="callout" presStyleIdx="0" presStyleCnt="9"/>
      <dgm:spPr/>
    </dgm:pt>
    <dgm:pt modelId="{25CA6C9A-3AF3-4777-AA71-7142B4C9E8D2}" type="pres">
      <dgm:prSet presAssocID="{1FF7601F-C7E7-44C6-8D13-2001FD5EBEDD}" presName="vertSpace2b" presStyleCnt="0"/>
      <dgm:spPr/>
    </dgm:pt>
    <dgm:pt modelId="{C5D3B09D-1D2A-4B90-8167-0FD167B4A436}" type="pres">
      <dgm:prSet presAssocID="{1C34E68D-A0C6-4FAE-A3EE-500DD23F2929}" presName="horz2" presStyleCnt="0"/>
      <dgm:spPr/>
    </dgm:pt>
    <dgm:pt modelId="{0DC00382-B78B-4194-9C3A-5EC7C06FA7BE}" type="pres">
      <dgm:prSet presAssocID="{1C34E68D-A0C6-4FAE-A3EE-500DD23F2929}" presName="horzSpace2" presStyleCnt="0"/>
      <dgm:spPr/>
    </dgm:pt>
    <dgm:pt modelId="{1D4B3F07-6A9D-49DC-B9B0-33C13AB79A64}" type="pres">
      <dgm:prSet presAssocID="{1C34E68D-A0C6-4FAE-A3EE-500DD23F2929}" presName="tx2" presStyleLbl="revTx" presStyleIdx="2" presStyleCnt="10" custLinFactNeighborY="15440"/>
      <dgm:spPr/>
      <dgm:t>
        <a:bodyPr/>
        <a:lstStyle/>
        <a:p>
          <a:endParaRPr lang="es-CO"/>
        </a:p>
      </dgm:t>
    </dgm:pt>
    <dgm:pt modelId="{8973D256-10D7-402E-9325-E3E55B5394D6}" type="pres">
      <dgm:prSet presAssocID="{1C34E68D-A0C6-4FAE-A3EE-500DD23F2929}" presName="vert2" presStyleCnt="0"/>
      <dgm:spPr/>
    </dgm:pt>
    <dgm:pt modelId="{82475B4D-D6B4-44A6-A7EC-63F7CBF9EF9A}" type="pres">
      <dgm:prSet presAssocID="{1C34E68D-A0C6-4FAE-A3EE-500DD23F2929}" presName="thinLine2b" presStyleLbl="callout" presStyleIdx="1" presStyleCnt="9"/>
      <dgm:spPr/>
    </dgm:pt>
    <dgm:pt modelId="{35719234-07FA-442D-8EBA-5918B42D4D5F}" type="pres">
      <dgm:prSet presAssocID="{1C34E68D-A0C6-4FAE-A3EE-500DD23F2929}" presName="vertSpace2b" presStyleCnt="0"/>
      <dgm:spPr/>
    </dgm:pt>
    <dgm:pt modelId="{950AE8C1-26B9-42A1-B409-0ED4CB84E2C0}" type="pres">
      <dgm:prSet presAssocID="{9222B7C4-B4BE-49CD-9833-39AB077568FD}" presName="horz2" presStyleCnt="0"/>
      <dgm:spPr/>
    </dgm:pt>
    <dgm:pt modelId="{C20652A4-CA80-4CF6-ADFD-CF661A6443DD}" type="pres">
      <dgm:prSet presAssocID="{9222B7C4-B4BE-49CD-9833-39AB077568FD}" presName="horzSpace2" presStyleCnt="0"/>
      <dgm:spPr/>
    </dgm:pt>
    <dgm:pt modelId="{2F11A448-8840-423C-B49D-93A11CDAFAD0}" type="pres">
      <dgm:prSet presAssocID="{9222B7C4-B4BE-49CD-9833-39AB077568FD}" presName="tx2" presStyleLbl="revTx" presStyleIdx="3" presStyleCnt="10" custLinFactNeighborY="22355"/>
      <dgm:spPr/>
      <dgm:t>
        <a:bodyPr/>
        <a:lstStyle/>
        <a:p>
          <a:endParaRPr lang="es-CO"/>
        </a:p>
      </dgm:t>
    </dgm:pt>
    <dgm:pt modelId="{9063B590-A039-4889-9E81-3C01AF070060}" type="pres">
      <dgm:prSet presAssocID="{9222B7C4-B4BE-49CD-9833-39AB077568FD}" presName="vert2" presStyleCnt="0"/>
      <dgm:spPr/>
    </dgm:pt>
    <dgm:pt modelId="{9F59FAE8-0E6E-4787-816B-BE897F07BC4E}" type="pres">
      <dgm:prSet presAssocID="{9222B7C4-B4BE-49CD-9833-39AB077568FD}" presName="thinLine2b" presStyleLbl="callout" presStyleIdx="2" presStyleCnt="9"/>
      <dgm:spPr/>
    </dgm:pt>
    <dgm:pt modelId="{63091D71-C007-4691-A7C5-D5DE5C6A4822}" type="pres">
      <dgm:prSet presAssocID="{9222B7C4-B4BE-49CD-9833-39AB077568FD}" presName="vertSpace2b" presStyleCnt="0"/>
      <dgm:spPr/>
    </dgm:pt>
    <dgm:pt modelId="{CE8C1DE9-7767-4677-A2C0-B61CD8BAEA42}" type="pres">
      <dgm:prSet presAssocID="{86E99C0C-80AD-4B2D-A279-FC85DCD08591}" presName="horz2" presStyleCnt="0"/>
      <dgm:spPr/>
    </dgm:pt>
    <dgm:pt modelId="{1007690D-5AE4-43CC-BBD8-69CB031A9316}" type="pres">
      <dgm:prSet presAssocID="{86E99C0C-80AD-4B2D-A279-FC85DCD08591}" presName="horzSpace2" presStyleCnt="0"/>
      <dgm:spPr/>
    </dgm:pt>
    <dgm:pt modelId="{9E2A39F8-4BF8-42E6-BD53-BF1972802B77}" type="pres">
      <dgm:prSet presAssocID="{86E99C0C-80AD-4B2D-A279-FC85DCD08591}" presName="tx2" presStyleLbl="revTx" presStyleIdx="4" presStyleCnt="10"/>
      <dgm:spPr/>
      <dgm:t>
        <a:bodyPr/>
        <a:lstStyle/>
        <a:p>
          <a:endParaRPr lang="es-CO"/>
        </a:p>
      </dgm:t>
    </dgm:pt>
    <dgm:pt modelId="{4D2724A0-0535-4942-8CDE-CDD1313B4DC1}" type="pres">
      <dgm:prSet presAssocID="{86E99C0C-80AD-4B2D-A279-FC85DCD08591}" presName="vert2" presStyleCnt="0"/>
      <dgm:spPr/>
    </dgm:pt>
    <dgm:pt modelId="{ACD55360-39E1-4785-A69C-33560958A746}" type="pres">
      <dgm:prSet presAssocID="{86E99C0C-80AD-4B2D-A279-FC85DCD08591}" presName="thinLine2b" presStyleLbl="callout" presStyleIdx="3" presStyleCnt="9"/>
      <dgm:spPr/>
    </dgm:pt>
    <dgm:pt modelId="{FFC692E3-D43B-4288-BE28-CA90445F493F}" type="pres">
      <dgm:prSet presAssocID="{86E99C0C-80AD-4B2D-A279-FC85DCD08591}" presName="vertSpace2b" presStyleCnt="0"/>
      <dgm:spPr/>
    </dgm:pt>
    <dgm:pt modelId="{8F87F45C-9573-4776-83E4-E3AE3FBE2191}" type="pres">
      <dgm:prSet presAssocID="{D88126F9-9FBC-439B-84D8-59DF8BF88DD3}" presName="horz2" presStyleCnt="0"/>
      <dgm:spPr/>
    </dgm:pt>
    <dgm:pt modelId="{E99B5D17-5A7F-44D0-A761-374E57833627}" type="pres">
      <dgm:prSet presAssocID="{D88126F9-9FBC-439B-84D8-59DF8BF88DD3}" presName="horzSpace2" presStyleCnt="0"/>
      <dgm:spPr/>
    </dgm:pt>
    <dgm:pt modelId="{1166A4D2-29AC-4551-958B-51F6AF846ED4}" type="pres">
      <dgm:prSet presAssocID="{D88126F9-9FBC-439B-84D8-59DF8BF88DD3}" presName="tx2" presStyleLbl="revTx" presStyleIdx="5" presStyleCnt="10" custLinFactNeighborY="9880"/>
      <dgm:spPr/>
      <dgm:t>
        <a:bodyPr/>
        <a:lstStyle/>
        <a:p>
          <a:endParaRPr lang="es-CO"/>
        </a:p>
      </dgm:t>
    </dgm:pt>
    <dgm:pt modelId="{E5AAB9E9-E2B7-490E-AB1A-ADB42578D3DA}" type="pres">
      <dgm:prSet presAssocID="{D88126F9-9FBC-439B-84D8-59DF8BF88DD3}" presName="vert2" presStyleCnt="0"/>
      <dgm:spPr/>
    </dgm:pt>
    <dgm:pt modelId="{2E4A0D92-32ED-44D6-92EC-58C7B51BB09D}" type="pres">
      <dgm:prSet presAssocID="{D88126F9-9FBC-439B-84D8-59DF8BF88DD3}" presName="thinLine2b" presStyleLbl="callout" presStyleIdx="4" presStyleCnt="9"/>
      <dgm:spPr/>
    </dgm:pt>
    <dgm:pt modelId="{BD0852BA-E7B8-4C45-B84D-C6A3BB70BC58}" type="pres">
      <dgm:prSet presAssocID="{D88126F9-9FBC-439B-84D8-59DF8BF88DD3}" presName="vertSpace2b" presStyleCnt="0"/>
      <dgm:spPr/>
    </dgm:pt>
    <dgm:pt modelId="{099B2E7E-BFE5-4974-A034-8CEFBFD551A7}" type="pres">
      <dgm:prSet presAssocID="{24BC7A6D-E191-43B6-9898-B3ECEC409EB7}" presName="horz2" presStyleCnt="0"/>
      <dgm:spPr/>
    </dgm:pt>
    <dgm:pt modelId="{B5C2013B-7EC1-434D-9178-E84E48BC2839}" type="pres">
      <dgm:prSet presAssocID="{24BC7A6D-E191-43B6-9898-B3ECEC409EB7}" presName="horzSpace2" presStyleCnt="0"/>
      <dgm:spPr/>
    </dgm:pt>
    <dgm:pt modelId="{3601FB90-042F-4102-9348-EC6702C7E0F7}" type="pres">
      <dgm:prSet presAssocID="{24BC7A6D-E191-43B6-9898-B3ECEC409EB7}" presName="tx2" presStyleLbl="revTx" presStyleIdx="6" presStyleCnt="10"/>
      <dgm:spPr/>
      <dgm:t>
        <a:bodyPr/>
        <a:lstStyle/>
        <a:p>
          <a:endParaRPr lang="es-CO"/>
        </a:p>
      </dgm:t>
    </dgm:pt>
    <dgm:pt modelId="{8AE119F3-CBF5-455A-8AB5-CE9211FC6681}" type="pres">
      <dgm:prSet presAssocID="{24BC7A6D-E191-43B6-9898-B3ECEC409EB7}" presName="vert2" presStyleCnt="0"/>
      <dgm:spPr/>
    </dgm:pt>
    <dgm:pt modelId="{E04049F4-5DD5-41CD-A8F9-AFF522FD044C}" type="pres">
      <dgm:prSet presAssocID="{24BC7A6D-E191-43B6-9898-B3ECEC409EB7}" presName="thinLine2b" presStyleLbl="callout" presStyleIdx="5" presStyleCnt="9"/>
      <dgm:spPr/>
    </dgm:pt>
    <dgm:pt modelId="{DC5A35A7-633D-488D-8665-1B012FDAB45A}" type="pres">
      <dgm:prSet presAssocID="{24BC7A6D-E191-43B6-9898-B3ECEC409EB7}" presName="vertSpace2b" presStyleCnt="0"/>
      <dgm:spPr/>
    </dgm:pt>
    <dgm:pt modelId="{7E728E6C-85AD-4EB8-BDD8-18499041054F}" type="pres">
      <dgm:prSet presAssocID="{5493627B-A4F9-45DB-A56C-F62C76E6DA7C}" presName="horz2" presStyleCnt="0"/>
      <dgm:spPr/>
    </dgm:pt>
    <dgm:pt modelId="{2DC1906C-1BC6-461A-A4B3-0B74E9AC17E6}" type="pres">
      <dgm:prSet presAssocID="{5493627B-A4F9-45DB-A56C-F62C76E6DA7C}" presName="horzSpace2" presStyleCnt="0"/>
      <dgm:spPr/>
    </dgm:pt>
    <dgm:pt modelId="{AA536641-D8E3-40DC-BA31-622A9F646F5B}" type="pres">
      <dgm:prSet presAssocID="{5493627B-A4F9-45DB-A56C-F62C76E6DA7C}" presName="tx2" presStyleLbl="revTx" presStyleIdx="7" presStyleCnt="10" custLinFactNeighborY="-15584"/>
      <dgm:spPr/>
      <dgm:t>
        <a:bodyPr/>
        <a:lstStyle/>
        <a:p>
          <a:endParaRPr lang="es-CO"/>
        </a:p>
      </dgm:t>
    </dgm:pt>
    <dgm:pt modelId="{3F44A720-F210-44B6-862F-D1ABB5D66E99}" type="pres">
      <dgm:prSet presAssocID="{5493627B-A4F9-45DB-A56C-F62C76E6DA7C}" presName="vert2" presStyleCnt="0"/>
      <dgm:spPr/>
    </dgm:pt>
    <dgm:pt modelId="{858172CC-0B77-44DD-BC92-1D181658D926}" type="pres">
      <dgm:prSet presAssocID="{5493627B-A4F9-45DB-A56C-F62C76E6DA7C}" presName="thinLine2b" presStyleLbl="callout" presStyleIdx="6" presStyleCnt="9"/>
      <dgm:spPr/>
    </dgm:pt>
    <dgm:pt modelId="{6C8A9973-B753-4744-A9B6-7B2F53685767}" type="pres">
      <dgm:prSet presAssocID="{5493627B-A4F9-45DB-A56C-F62C76E6DA7C}" presName="vertSpace2b" presStyleCnt="0"/>
      <dgm:spPr/>
    </dgm:pt>
    <dgm:pt modelId="{42A11155-DB3D-463F-81DA-B5C40BBF75B7}" type="pres">
      <dgm:prSet presAssocID="{292874C5-14B9-4BF2-B87A-2D97DEB7A6A3}" presName="horz2" presStyleCnt="0"/>
      <dgm:spPr/>
    </dgm:pt>
    <dgm:pt modelId="{717E19DC-9D58-433C-B6BD-D6E79648A8A6}" type="pres">
      <dgm:prSet presAssocID="{292874C5-14B9-4BF2-B87A-2D97DEB7A6A3}" presName="horzSpace2" presStyleCnt="0"/>
      <dgm:spPr/>
    </dgm:pt>
    <dgm:pt modelId="{68B22351-D6AB-4CFA-8EEC-7638AC39F758}" type="pres">
      <dgm:prSet presAssocID="{292874C5-14B9-4BF2-B87A-2D97DEB7A6A3}" presName="tx2" presStyleLbl="revTx" presStyleIdx="8" presStyleCnt="10" custLinFactNeighborY="4846"/>
      <dgm:spPr/>
      <dgm:t>
        <a:bodyPr/>
        <a:lstStyle/>
        <a:p>
          <a:endParaRPr lang="es-CO"/>
        </a:p>
      </dgm:t>
    </dgm:pt>
    <dgm:pt modelId="{3F0A3AE7-A6C2-48FC-82D3-970C1A5C2D3A}" type="pres">
      <dgm:prSet presAssocID="{292874C5-14B9-4BF2-B87A-2D97DEB7A6A3}" presName="vert2" presStyleCnt="0"/>
      <dgm:spPr/>
    </dgm:pt>
    <dgm:pt modelId="{81F4417E-F108-48A7-AC82-4D90AFC44C31}" type="pres">
      <dgm:prSet presAssocID="{292874C5-14B9-4BF2-B87A-2D97DEB7A6A3}" presName="thinLine2b" presStyleLbl="callout" presStyleIdx="7" presStyleCnt="9"/>
      <dgm:spPr/>
    </dgm:pt>
    <dgm:pt modelId="{6C84D33B-E81E-40A4-AC71-4C52FE682CF2}" type="pres">
      <dgm:prSet presAssocID="{292874C5-14B9-4BF2-B87A-2D97DEB7A6A3}" presName="vertSpace2b" presStyleCnt="0"/>
      <dgm:spPr/>
    </dgm:pt>
    <dgm:pt modelId="{B5776637-AA00-4571-8A25-71F8229F0434}" type="pres">
      <dgm:prSet presAssocID="{0A96E22D-43BB-4009-ADF2-0A5BC6DE8357}" presName="horz2" presStyleCnt="0"/>
      <dgm:spPr/>
    </dgm:pt>
    <dgm:pt modelId="{DED39C73-9026-4E77-BFB7-E235E52EF672}" type="pres">
      <dgm:prSet presAssocID="{0A96E22D-43BB-4009-ADF2-0A5BC6DE8357}" presName="horzSpace2" presStyleCnt="0"/>
      <dgm:spPr/>
    </dgm:pt>
    <dgm:pt modelId="{DB156A9B-8D71-483F-9BCB-A1F958A28774}" type="pres">
      <dgm:prSet presAssocID="{0A96E22D-43BB-4009-ADF2-0A5BC6DE8357}" presName="tx2" presStyleLbl="revTx" presStyleIdx="9" presStyleCnt="10"/>
      <dgm:spPr/>
      <dgm:t>
        <a:bodyPr/>
        <a:lstStyle/>
        <a:p>
          <a:endParaRPr lang="es-CO"/>
        </a:p>
      </dgm:t>
    </dgm:pt>
    <dgm:pt modelId="{2EFF3C5D-0F44-4661-A50F-868B5114C4EF}" type="pres">
      <dgm:prSet presAssocID="{0A96E22D-43BB-4009-ADF2-0A5BC6DE8357}" presName="vert2" presStyleCnt="0"/>
      <dgm:spPr/>
    </dgm:pt>
    <dgm:pt modelId="{7EEB2CAF-038E-414C-BB0E-1D4B20FAFB89}" type="pres">
      <dgm:prSet presAssocID="{0A96E22D-43BB-4009-ADF2-0A5BC6DE8357}" presName="thinLine2b" presStyleLbl="callout" presStyleIdx="8" presStyleCnt="9"/>
      <dgm:spPr/>
    </dgm:pt>
    <dgm:pt modelId="{77519948-853F-486C-9FB1-19C103C7B5FC}" type="pres">
      <dgm:prSet presAssocID="{0A96E22D-43BB-4009-ADF2-0A5BC6DE8357}" presName="vertSpace2b" presStyleCnt="0"/>
      <dgm:spPr/>
    </dgm:pt>
  </dgm:ptLst>
  <dgm:cxnLst>
    <dgm:cxn modelId="{C97BA206-055E-4CD8-AA03-B7B70A1C7305}" srcId="{AF8428B7-4457-4D9B-8D80-51A3099B0A71}" destId="{292874C5-14B9-4BF2-B87A-2D97DEB7A6A3}" srcOrd="7" destOrd="0" parTransId="{E7DE44DB-4844-4907-B443-0D1F8A04830E}" sibTransId="{BA529ED1-C468-4AF1-B373-F5D83FE06684}"/>
    <dgm:cxn modelId="{09037DD2-0EEE-4EFD-BE4A-814D1C1CD0F7}" type="presOf" srcId="{AF8428B7-4457-4D9B-8D80-51A3099B0A71}" destId="{FE19B506-2F5E-4A78-B108-C3C5097A671C}" srcOrd="0" destOrd="0" presId="urn:microsoft.com/office/officeart/2008/layout/LinedList"/>
    <dgm:cxn modelId="{03FC9E33-2B3A-4DE6-8C19-406D5D655546}" srcId="{F3EE8C23-4714-4131-BA2F-2A9544D67B5E}" destId="{AF8428B7-4457-4D9B-8D80-51A3099B0A71}" srcOrd="0" destOrd="0" parTransId="{5B868AC8-E14F-4626-9053-8284FFFE29E8}" sibTransId="{E58F3F27-6988-4A5C-944E-219641A924E1}"/>
    <dgm:cxn modelId="{760FF5F4-B988-437F-B95A-A35EF6E77622}" type="presOf" srcId="{0A96E22D-43BB-4009-ADF2-0A5BC6DE8357}" destId="{DB156A9B-8D71-483F-9BCB-A1F958A28774}" srcOrd="0" destOrd="0" presId="urn:microsoft.com/office/officeart/2008/layout/LinedList"/>
    <dgm:cxn modelId="{69149C13-663F-4DCB-82F6-428C212F9C32}" type="presOf" srcId="{D88126F9-9FBC-439B-84D8-59DF8BF88DD3}" destId="{1166A4D2-29AC-4551-958B-51F6AF846ED4}" srcOrd="0" destOrd="0" presId="urn:microsoft.com/office/officeart/2008/layout/LinedList"/>
    <dgm:cxn modelId="{9D11B031-FFF1-488D-AC70-167C2DB86F75}" type="presOf" srcId="{1FF7601F-C7E7-44C6-8D13-2001FD5EBEDD}" destId="{445CD33E-51BC-451B-8572-49C7EF7D57CA}" srcOrd="0" destOrd="0" presId="urn:microsoft.com/office/officeart/2008/layout/LinedList"/>
    <dgm:cxn modelId="{D7D284EE-6A38-4BFC-9C94-EF6F0B06A925}" type="presOf" srcId="{24BC7A6D-E191-43B6-9898-B3ECEC409EB7}" destId="{3601FB90-042F-4102-9348-EC6702C7E0F7}" srcOrd="0" destOrd="0" presId="urn:microsoft.com/office/officeart/2008/layout/LinedList"/>
    <dgm:cxn modelId="{A92761DF-5EEB-496F-B1EE-C9E91B127FAE}" srcId="{AF8428B7-4457-4D9B-8D80-51A3099B0A71}" destId="{1FF7601F-C7E7-44C6-8D13-2001FD5EBEDD}" srcOrd="0" destOrd="0" parTransId="{5F65EC1B-BA34-44A3-888D-086B27A92FE1}" sibTransId="{BCDE47C3-BA0A-4401-8CC4-5611E8613A75}"/>
    <dgm:cxn modelId="{E5866CD5-7DF2-422D-B03A-4C3264E88840}" srcId="{AF8428B7-4457-4D9B-8D80-51A3099B0A71}" destId="{9222B7C4-B4BE-49CD-9833-39AB077568FD}" srcOrd="2" destOrd="0" parTransId="{73ED860D-BC6E-4091-B4BA-87A0167044C1}" sibTransId="{D1CAF5C9-7E46-4CAE-BF97-5F3740DF6E15}"/>
    <dgm:cxn modelId="{C1879E4C-0FFA-435E-ADE7-BC05D8A10C3C}" srcId="{AF8428B7-4457-4D9B-8D80-51A3099B0A71}" destId="{24BC7A6D-E191-43B6-9898-B3ECEC409EB7}" srcOrd="5" destOrd="0" parTransId="{661646A7-1F0E-46CE-957E-4A73AED50A82}" sibTransId="{1F9A8CF6-7865-4154-B781-39E62B685E6E}"/>
    <dgm:cxn modelId="{9FD0ABE2-09FD-43CC-B85F-701521C04D5A}" srcId="{AF8428B7-4457-4D9B-8D80-51A3099B0A71}" destId="{0A96E22D-43BB-4009-ADF2-0A5BC6DE8357}" srcOrd="8" destOrd="0" parTransId="{5C2D72F5-845F-43BE-A778-70F729853A34}" sibTransId="{D90D4571-4800-4D17-AF7F-4301DD298D5E}"/>
    <dgm:cxn modelId="{2B9F33B9-302F-4C6E-B007-E7FEB6B1B0F2}" type="presOf" srcId="{86E99C0C-80AD-4B2D-A279-FC85DCD08591}" destId="{9E2A39F8-4BF8-42E6-BD53-BF1972802B77}" srcOrd="0" destOrd="0" presId="urn:microsoft.com/office/officeart/2008/layout/LinedList"/>
    <dgm:cxn modelId="{38E5E829-E553-40F4-B4E6-028985AEFA26}" type="presOf" srcId="{5493627B-A4F9-45DB-A56C-F62C76E6DA7C}" destId="{AA536641-D8E3-40DC-BA31-622A9F646F5B}" srcOrd="0" destOrd="0" presId="urn:microsoft.com/office/officeart/2008/layout/LinedList"/>
    <dgm:cxn modelId="{397FA9F6-D5E9-4AE7-9727-5B103BA65505}" type="presOf" srcId="{1C34E68D-A0C6-4FAE-A3EE-500DD23F2929}" destId="{1D4B3F07-6A9D-49DC-B9B0-33C13AB79A64}" srcOrd="0" destOrd="0" presId="urn:microsoft.com/office/officeart/2008/layout/LinedList"/>
    <dgm:cxn modelId="{E2F9861E-F7A6-4674-B6DA-FD4268F7F300}" srcId="{AF8428B7-4457-4D9B-8D80-51A3099B0A71}" destId="{D88126F9-9FBC-439B-84D8-59DF8BF88DD3}" srcOrd="4" destOrd="0" parTransId="{879631ED-CFB3-44D0-8635-FA07C46D5EFE}" sibTransId="{F9F5BF7F-BC06-4A99-AE89-4EE76541A03A}"/>
    <dgm:cxn modelId="{9BFA0E7C-2162-4842-ADD9-65D55766EBBC}" type="presOf" srcId="{292874C5-14B9-4BF2-B87A-2D97DEB7A6A3}" destId="{68B22351-D6AB-4CFA-8EEC-7638AC39F758}" srcOrd="0" destOrd="0" presId="urn:microsoft.com/office/officeart/2008/layout/LinedList"/>
    <dgm:cxn modelId="{80294732-4B83-48B5-94B2-CAFEDD1413AB}" srcId="{AF8428B7-4457-4D9B-8D80-51A3099B0A71}" destId="{86E99C0C-80AD-4B2D-A279-FC85DCD08591}" srcOrd="3" destOrd="0" parTransId="{D6B5D8B8-A429-4986-B671-4709EF2C45E7}" sibTransId="{B46F192C-6B4C-41D0-93F0-AAFFE96016CE}"/>
    <dgm:cxn modelId="{9FD652FA-1310-49EC-AE78-BD50166EEFF4}" type="presOf" srcId="{F3EE8C23-4714-4131-BA2F-2A9544D67B5E}" destId="{66B65BBA-3863-4D34-9366-FF7EF1AFE990}" srcOrd="0" destOrd="0" presId="urn:microsoft.com/office/officeart/2008/layout/LinedList"/>
    <dgm:cxn modelId="{AE190083-4915-4607-9662-1090C224D1B7}" srcId="{AF8428B7-4457-4D9B-8D80-51A3099B0A71}" destId="{5493627B-A4F9-45DB-A56C-F62C76E6DA7C}" srcOrd="6" destOrd="0" parTransId="{C4892A05-3D5E-472A-B8C3-C2990D862E11}" sibTransId="{50AC4657-108E-413C-BE38-BD7D74CFB0F0}"/>
    <dgm:cxn modelId="{86B4542A-7D97-4EE0-B3AB-0105986B66F0}" type="presOf" srcId="{9222B7C4-B4BE-49CD-9833-39AB077568FD}" destId="{2F11A448-8840-423C-B49D-93A11CDAFAD0}" srcOrd="0" destOrd="0" presId="urn:microsoft.com/office/officeart/2008/layout/LinedList"/>
    <dgm:cxn modelId="{3046297A-254D-43C7-B633-BAE8C0957C78}" srcId="{AF8428B7-4457-4D9B-8D80-51A3099B0A71}" destId="{1C34E68D-A0C6-4FAE-A3EE-500DD23F2929}" srcOrd="1" destOrd="0" parTransId="{65BABA0D-ABFB-4B83-A5C0-D95C078277EA}" sibTransId="{10DBA5C6-B54F-4BF2-9C4E-B9EE21DEDD19}"/>
    <dgm:cxn modelId="{43C6F982-9D0D-4355-93F6-850BDDE0C156}" type="presParOf" srcId="{66B65BBA-3863-4D34-9366-FF7EF1AFE990}" destId="{358438DE-52BB-4726-A3F7-07197A1C680D}" srcOrd="0" destOrd="0" presId="urn:microsoft.com/office/officeart/2008/layout/LinedList"/>
    <dgm:cxn modelId="{5E81027D-4CEC-4C56-912B-1F5707F0FB97}" type="presParOf" srcId="{66B65BBA-3863-4D34-9366-FF7EF1AFE990}" destId="{AE823C7B-DAEE-4AD5-A4BB-1A1F1D0B5D1E}" srcOrd="1" destOrd="0" presId="urn:microsoft.com/office/officeart/2008/layout/LinedList"/>
    <dgm:cxn modelId="{6F0E2A90-F27E-466B-8FDE-2CC5D9362863}" type="presParOf" srcId="{AE823C7B-DAEE-4AD5-A4BB-1A1F1D0B5D1E}" destId="{FE19B506-2F5E-4A78-B108-C3C5097A671C}" srcOrd="0" destOrd="0" presId="urn:microsoft.com/office/officeart/2008/layout/LinedList"/>
    <dgm:cxn modelId="{D91CA0DE-5381-469A-AF46-C9429AC57DC1}" type="presParOf" srcId="{AE823C7B-DAEE-4AD5-A4BB-1A1F1D0B5D1E}" destId="{7A987C20-ECC8-4CED-87BF-4189F1294379}" srcOrd="1" destOrd="0" presId="urn:microsoft.com/office/officeart/2008/layout/LinedList"/>
    <dgm:cxn modelId="{EEFDBF1D-7738-4DEC-84FC-E62BF602092B}" type="presParOf" srcId="{7A987C20-ECC8-4CED-87BF-4189F1294379}" destId="{CFE522E1-198A-48D2-B0EF-A262BD72E34F}" srcOrd="0" destOrd="0" presId="urn:microsoft.com/office/officeart/2008/layout/LinedList"/>
    <dgm:cxn modelId="{9FA02E1A-73C8-44D5-A44F-9E48FB527A9A}" type="presParOf" srcId="{7A987C20-ECC8-4CED-87BF-4189F1294379}" destId="{8DEE3AE3-7F4B-494F-B5F6-20AF50C5F84A}" srcOrd="1" destOrd="0" presId="urn:microsoft.com/office/officeart/2008/layout/LinedList"/>
    <dgm:cxn modelId="{7EF10361-D42D-4240-8114-EF6A535E99A1}" type="presParOf" srcId="{8DEE3AE3-7F4B-494F-B5F6-20AF50C5F84A}" destId="{ECA35C24-04E0-496F-9273-0A2A81AACEC0}" srcOrd="0" destOrd="0" presId="urn:microsoft.com/office/officeart/2008/layout/LinedList"/>
    <dgm:cxn modelId="{09CE116A-5DFC-44C5-8976-FFCD0E10BC18}" type="presParOf" srcId="{8DEE3AE3-7F4B-494F-B5F6-20AF50C5F84A}" destId="{445CD33E-51BC-451B-8572-49C7EF7D57CA}" srcOrd="1" destOrd="0" presId="urn:microsoft.com/office/officeart/2008/layout/LinedList"/>
    <dgm:cxn modelId="{3F85755E-D271-4E3C-980E-3D0C5EC4AD74}" type="presParOf" srcId="{8DEE3AE3-7F4B-494F-B5F6-20AF50C5F84A}" destId="{769F30B8-F130-497E-BB82-685FB9819CBE}" srcOrd="2" destOrd="0" presId="urn:microsoft.com/office/officeart/2008/layout/LinedList"/>
    <dgm:cxn modelId="{602D5EF2-74B1-4054-9EEA-385240C8A499}" type="presParOf" srcId="{7A987C20-ECC8-4CED-87BF-4189F1294379}" destId="{E8FB2DB5-8341-4FED-87FD-A88CE2278E52}" srcOrd="2" destOrd="0" presId="urn:microsoft.com/office/officeart/2008/layout/LinedList"/>
    <dgm:cxn modelId="{EE83A1EE-0689-4AE1-9BA3-DA9F558BD48D}" type="presParOf" srcId="{7A987C20-ECC8-4CED-87BF-4189F1294379}" destId="{25CA6C9A-3AF3-4777-AA71-7142B4C9E8D2}" srcOrd="3" destOrd="0" presId="urn:microsoft.com/office/officeart/2008/layout/LinedList"/>
    <dgm:cxn modelId="{6CBAE6CE-71A1-488C-977F-6249446ED97A}" type="presParOf" srcId="{7A987C20-ECC8-4CED-87BF-4189F1294379}" destId="{C5D3B09D-1D2A-4B90-8167-0FD167B4A436}" srcOrd="4" destOrd="0" presId="urn:microsoft.com/office/officeart/2008/layout/LinedList"/>
    <dgm:cxn modelId="{15583026-D468-4F10-B9F6-BE42845EED40}" type="presParOf" srcId="{C5D3B09D-1D2A-4B90-8167-0FD167B4A436}" destId="{0DC00382-B78B-4194-9C3A-5EC7C06FA7BE}" srcOrd="0" destOrd="0" presId="urn:microsoft.com/office/officeart/2008/layout/LinedList"/>
    <dgm:cxn modelId="{2F238B63-A331-4AA7-A398-293B868E3327}" type="presParOf" srcId="{C5D3B09D-1D2A-4B90-8167-0FD167B4A436}" destId="{1D4B3F07-6A9D-49DC-B9B0-33C13AB79A64}" srcOrd="1" destOrd="0" presId="urn:microsoft.com/office/officeart/2008/layout/LinedList"/>
    <dgm:cxn modelId="{C640459F-7276-4FBA-85E8-9FB00620AFF6}" type="presParOf" srcId="{C5D3B09D-1D2A-4B90-8167-0FD167B4A436}" destId="{8973D256-10D7-402E-9325-E3E55B5394D6}" srcOrd="2" destOrd="0" presId="urn:microsoft.com/office/officeart/2008/layout/LinedList"/>
    <dgm:cxn modelId="{2C8FD774-87CF-43BD-AA80-F316E5B73CAE}" type="presParOf" srcId="{7A987C20-ECC8-4CED-87BF-4189F1294379}" destId="{82475B4D-D6B4-44A6-A7EC-63F7CBF9EF9A}" srcOrd="5" destOrd="0" presId="urn:microsoft.com/office/officeart/2008/layout/LinedList"/>
    <dgm:cxn modelId="{23029568-02C2-4957-84CF-71822D1BB5D3}" type="presParOf" srcId="{7A987C20-ECC8-4CED-87BF-4189F1294379}" destId="{35719234-07FA-442D-8EBA-5918B42D4D5F}" srcOrd="6" destOrd="0" presId="urn:microsoft.com/office/officeart/2008/layout/LinedList"/>
    <dgm:cxn modelId="{91803284-7B7D-4CA4-91F5-30BF5EABF388}" type="presParOf" srcId="{7A987C20-ECC8-4CED-87BF-4189F1294379}" destId="{950AE8C1-26B9-42A1-B409-0ED4CB84E2C0}" srcOrd="7" destOrd="0" presId="urn:microsoft.com/office/officeart/2008/layout/LinedList"/>
    <dgm:cxn modelId="{F187E0B7-67E4-41F3-9549-E55B58B8F87E}" type="presParOf" srcId="{950AE8C1-26B9-42A1-B409-0ED4CB84E2C0}" destId="{C20652A4-CA80-4CF6-ADFD-CF661A6443DD}" srcOrd="0" destOrd="0" presId="urn:microsoft.com/office/officeart/2008/layout/LinedList"/>
    <dgm:cxn modelId="{87989C5F-4CEA-414C-80C0-8B2D077B0D96}" type="presParOf" srcId="{950AE8C1-26B9-42A1-B409-0ED4CB84E2C0}" destId="{2F11A448-8840-423C-B49D-93A11CDAFAD0}" srcOrd="1" destOrd="0" presId="urn:microsoft.com/office/officeart/2008/layout/LinedList"/>
    <dgm:cxn modelId="{05E110AF-ABD6-4835-9343-26CD0D28EB77}" type="presParOf" srcId="{950AE8C1-26B9-42A1-B409-0ED4CB84E2C0}" destId="{9063B590-A039-4889-9E81-3C01AF070060}" srcOrd="2" destOrd="0" presId="urn:microsoft.com/office/officeart/2008/layout/LinedList"/>
    <dgm:cxn modelId="{14F01BED-2C84-4598-8886-2C6FFCE6FAE5}" type="presParOf" srcId="{7A987C20-ECC8-4CED-87BF-4189F1294379}" destId="{9F59FAE8-0E6E-4787-816B-BE897F07BC4E}" srcOrd="8" destOrd="0" presId="urn:microsoft.com/office/officeart/2008/layout/LinedList"/>
    <dgm:cxn modelId="{A0601CF3-AE4F-4D52-BD30-189293C92F97}" type="presParOf" srcId="{7A987C20-ECC8-4CED-87BF-4189F1294379}" destId="{63091D71-C007-4691-A7C5-D5DE5C6A4822}" srcOrd="9" destOrd="0" presId="urn:microsoft.com/office/officeart/2008/layout/LinedList"/>
    <dgm:cxn modelId="{BEE21D60-4B55-4222-9C7A-38FFA1F31453}" type="presParOf" srcId="{7A987C20-ECC8-4CED-87BF-4189F1294379}" destId="{CE8C1DE9-7767-4677-A2C0-B61CD8BAEA42}" srcOrd="10" destOrd="0" presId="urn:microsoft.com/office/officeart/2008/layout/LinedList"/>
    <dgm:cxn modelId="{966440EB-E89C-457F-8752-AE733EFBF8CD}" type="presParOf" srcId="{CE8C1DE9-7767-4677-A2C0-B61CD8BAEA42}" destId="{1007690D-5AE4-43CC-BBD8-69CB031A9316}" srcOrd="0" destOrd="0" presId="urn:microsoft.com/office/officeart/2008/layout/LinedList"/>
    <dgm:cxn modelId="{166BD695-724C-4AF7-8427-C7C50CFB0EA1}" type="presParOf" srcId="{CE8C1DE9-7767-4677-A2C0-B61CD8BAEA42}" destId="{9E2A39F8-4BF8-42E6-BD53-BF1972802B77}" srcOrd="1" destOrd="0" presId="urn:microsoft.com/office/officeart/2008/layout/LinedList"/>
    <dgm:cxn modelId="{786E301F-D974-4426-90F9-21EEFD4C39CD}" type="presParOf" srcId="{CE8C1DE9-7767-4677-A2C0-B61CD8BAEA42}" destId="{4D2724A0-0535-4942-8CDE-CDD1313B4DC1}" srcOrd="2" destOrd="0" presId="urn:microsoft.com/office/officeart/2008/layout/LinedList"/>
    <dgm:cxn modelId="{5C8D8A05-0D42-464E-8C91-3EB59240DC10}" type="presParOf" srcId="{7A987C20-ECC8-4CED-87BF-4189F1294379}" destId="{ACD55360-39E1-4785-A69C-33560958A746}" srcOrd="11" destOrd="0" presId="urn:microsoft.com/office/officeart/2008/layout/LinedList"/>
    <dgm:cxn modelId="{3D82B48F-767A-4166-990F-E67ECF72A7A2}" type="presParOf" srcId="{7A987C20-ECC8-4CED-87BF-4189F1294379}" destId="{FFC692E3-D43B-4288-BE28-CA90445F493F}" srcOrd="12" destOrd="0" presId="urn:microsoft.com/office/officeart/2008/layout/LinedList"/>
    <dgm:cxn modelId="{F36F681D-BC4A-4391-9B66-C88865905BA8}" type="presParOf" srcId="{7A987C20-ECC8-4CED-87BF-4189F1294379}" destId="{8F87F45C-9573-4776-83E4-E3AE3FBE2191}" srcOrd="13" destOrd="0" presId="urn:microsoft.com/office/officeart/2008/layout/LinedList"/>
    <dgm:cxn modelId="{FBBDE55E-CADC-4D44-A608-3A4AB4DD82B7}" type="presParOf" srcId="{8F87F45C-9573-4776-83E4-E3AE3FBE2191}" destId="{E99B5D17-5A7F-44D0-A761-374E57833627}" srcOrd="0" destOrd="0" presId="urn:microsoft.com/office/officeart/2008/layout/LinedList"/>
    <dgm:cxn modelId="{61F146A4-4623-4B79-8F08-7FA459B334AE}" type="presParOf" srcId="{8F87F45C-9573-4776-83E4-E3AE3FBE2191}" destId="{1166A4D2-29AC-4551-958B-51F6AF846ED4}" srcOrd="1" destOrd="0" presId="urn:microsoft.com/office/officeart/2008/layout/LinedList"/>
    <dgm:cxn modelId="{26E407F5-E3A3-4667-8B6E-44EE4A133413}" type="presParOf" srcId="{8F87F45C-9573-4776-83E4-E3AE3FBE2191}" destId="{E5AAB9E9-E2B7-490E-AB1A-ADB42578D3DA}" srcOrd="2" destOrd="0" presId="urn:microsoft.com/office/officeart/2008/layout/LinedList"/>
    <dgm:cxn modelId="{34F3D5B4-0661-4994-B496-432CA7FDB069}" type="presParOf" srcId="{7A987C20-ECC8-4CED-87BF-4189F1294379}" destId="{2E4A0D92-32ED-44D6-92EC-58C7B51BB09D}" srcOrd="14" destOrd="0" presId="urn:microsoft.com/office/officeart/2008/layout/LinedList"/>
    <dgm:cxn modelId="{176BCE4C-D543-405C-84A1-FCA5566C76AA}" type="presParOf" srcId="{7A987C20-ECC8-4CED-87BF-4189F1294379}" destId="{BD0852BA-E7B8-4C45-B84D-C6A3BB70BC58}" srcOrd="15" destOrd="0" presId="urn:microsoft.com/office/officeart/2008/layout/LinedList"/>
    <dgm:cxn modelId="{F302163F-AAC4-45B9-A6DC-10D7DB688B2C}" type="presParOf" srcId="{7A987C20-ECC8-4CED-87BF-4189F1294379}" destId="{099B2E7E-BFE5-4974-A034-8CEFBFD551A7}" srcOrd="16" destOrd="0" presId="urn:microsoft.com/office/officeart/2008/layout/LinedList"/>
    <dgm:cxn modelId="{34CE3C1B-D206-4769-9102-EEF7E8A7F241}" type="presParOf" srcId="{099B2E7E-BFE5-4974-A034-8CEFBFD551A7}" destId="{B5C2013B-7EC1-434D-9178-E84E48BC2839}" srcOrd="0" destOrd="0" presId="urn:microsoft.com/office/officeart/2008/layout/LinedList"/>
    <dgm:cxn modelId="{9F92378D-1276-46E7-8E65-31D54DD4E4F7}" type="presParOf" srcId="{099B2E7E-BFE5-4974-A034-8CEFBFD551A7}" destId="{3601FB90-042F-4102-9348-EC6702C7E0F7}" srcOrd="1" destOrd="0" presId="urn:microsoft.com/office/officeart/2008/layout/LinedList"/>
    <dgm:cxn modelId="{E53B6FDE-79CA-4402-841D-AC8CD56DEEC0}" type="presParOf" srcId="{099B2E7E-BFE5-4974-A034-8CEFBFD551A7}" destId="{8AE119F3-CBF5-455A-8AB5-CE9211FC6681}" srcOrd="2" destOrd="0" presId="urn:microsoft.com/office/officeart/2008/layout/LinedList"/>
    <dgm:cxn modelId="{7BD81BDD-3F28-4844-9482-1866D7F0F600}" type="presParOf" srcId="{7A987C20-ECC8-4CED-87BF-4189F1294379}" destId="{E04049F4-5DD5-41CD-A8F9-AFF522FD044C}" srcOrd="17" destOrd="0" presId="urn:microsoft.com/office/officeart/2008/layout/LinedList"/>
    <dgm:cxn modelId="{0D9EAF93-68F1-44F9-8201-695D8CDC79B7}" type="presParOf" srcId="{7A987C20-ECC8-4CED-87BF-4189F1294379}" destId="{DC5A35A7-633D-488D-8665-1B012FDAB45A}" srcOrd="18" destOrd="0" presId="urn:microsoft.com/office/officeart/2008/layout/LinedList"/>
    <dgm:cxn modelId="{F3AB22DD-6EA5-4FE5-B381-66DC555FC543}" type="presParOf" srcId="{7A987C20-ECC8-4CED-87BF-4189F1294379}" destId="{7E728E6C-85AD-4EB8-BDD8-18499041054F}" srcOrd="19" destOrd="0" presId="urn:microsoft.com/office/officeart/2008/layout/LinedList"/>
    <dgm:cxn modelId="{3AE6AE18-6381-4612-A2AC-501C5D58AF9D}" type="presParOf" srcId="{7E728E6C-85AD-4EB8-BDD8-18499041054F}" destId="{2DC1906C-1BC6-461A-A4B3-0B74E9AC17E6}" srcOrd="0" destOrd="0" presId="urn:microsoft.com/office/officeart/2008/layout/LinedList"/>
    <dgm:cxn modelId="{C26227E5-F446-4C46-9137-5E0B1F544092}" type="presParOf" srcId="{7E728E6C-85AD-4EB8-BDD8-18499041054F}" destId="{AA536641-D8E3-40DC-BA31-622A9F646F5B}" srcOrd="1" destOrd="0" presId="urn:microsoft.com/office/officeart/2008/layout/LinedList"/>
    <dgm:cxn modelId="{95395F73-A00E-4A5C-A854-9F3E1023A19B}" type="presParOf" srcId="{7E728E6C-85AD-4EB8-BDD8-18499041054F}" destId="{3F44A720-F210-44B6-862F-D1ABB5D66E99}" srcOrd="2" destOrd="0" presId="urn:microsoft.com/office/officeart/2008/layout/LinedList"/>
    <dgm:cxn modelId="{D653DA88-1ADD-4904-AA35-861D05254BC5}" type="presParOf" srcId="{7A987C20-ECC8-4CED-87BF-4189F1294379}" destId="{858172CC-0B77-44DD-BC92-1D181658D926}" srcOrd="20" destOrd="0" presId="urn:microsoft.com/office/officeart/2008/layout/LinedList"/>
    <dgm:cxn modelId="{F8BAB242-9848-4ECD-90EA-3627A2FFBBAA}" type="presParOf" srcId="{7A987C20-ECC8-4CED-87BF-4189F1294379}" destId="{6C8A9973-B753-4744-A9B6-7B2F53685767}" srcOrd="21" destOrd="0" presId="urn:microsoft.com/office/officeart/2008/layout/LinedList"/>
    <dgm:cxn modelId="{91887535-5B76-4D20-8521-E7F3F6918C29}" type="presParOf" srcId="{7A987C20-ECC8-4CED-87BF-4189F1294379}" destId="{42A11155-DB3D-463F-81DA-B5C40BBF75B7}" srcOrd="22" destOrd="0" presId="urn:microsoft.com/office/officeart/2008/layout/LinedList"/>
    <dgm:cxn modelId="{4F382884-1C91-434C-A504-37AA0F3292EC}" type="presParOf" srcId="{42A11155-DB3D-463F-81DA-B5C40BBF75B7}" destId="{717E19DC-9D58-433C-B6BD-D6E79648A8A6}" srcOrd="0" destOrd="0" presId="urn:microsoft.com/office/officeart/2008/layout/LinedList"/>
    <dgm:cxn modelId="{2585E6D4-BD64-4304-B4A4-AEC8AA888EB2}" type="presParOf" srcId="{42A11155-DB3D-463F-81DA-B5C40BBF75B7}" destId="{68B22351-D6AB-4CFA-8EEC-7638AC39F758}" srcOrd="1" destOrd="0" presId="urn:microsoft.com/office/officeart/2008/layout/LinedList"/>
    <dgm:cxn modelId="{4CB92CA0-BD96-42E5-8CC9-28E7AAEFEFEF}" type="presParOf" srcId="{42A11155-DB3D-463F-81DA-B5C40BBF75B7}" destId="{3F0A3AE7-A6C2-48FC-82D3-970C1A5C2D3A}" srcOrd="2" destOrd="0" presId="urn:microsoft.com/office/officeart/2008/layout/LinedList"/>
    <dgm:cxn modelId="{68AE470E-97EB-4A5C-8FED-EE10C0F81EDF}" type="presParOf" srcId="{7A987C20-ECC8-4CED-87BF-4189F1294379}" destId="{81F4417E-F108-48A7-AC82-4D90AFC44C31}" srcOrd="23" destOrd="0" presId="urn:microsoft.com/office/officeart/2008/layout/LinedList"/>
    <dgm:cxn modelId="{90A106B2-F947-432F-81DE-6920F29508A8}" type="presParOf" srcId="{7A987C20-ECC8-4CED-87BF-4189F1294379}" destId="{6C84D33B-E81E-40A4-AC71-4C52FE682CF2}" srcOrd="24" destOrd="0" presId="urn:microsoft.com/office/officeart/2008/layout/LinedList"/>
    <dgm:cxn modelId="{8A9C6D06-FBD4-4957-BE94-766DB906CD52}" type="presParOf" srcId="{7A987C20-ECC8-4CED-87BF-4189F1294379}" destId="{B5776637-AA00-4571-8A25-71F8229F0434}" srcOrd="25" destOrd="0" presId="urn:microsoft.com/office/officeart/2008/layout/LinedList"/>
    <dgm:cxn modelId="{9EF8449D-CF20-4BC2-86CC-2BD286A49DB0}" type="presParOf" srcId="{B5776637-AA00-4571-8A25-71F8229F0434}" destId="{DED39C73-9026-4E77-BFB7-E235E52EF672}" srcOrd="0" destOrd="0" presId="urn:microsoft.com/office/officeart/2008/layout/LinedList"/>
    <dgm:cxn modelId="{A7B4FD02-E36B-4CD8-8579-EAC5B9E2FDAE}" type="presParOf" srcId="{B5776637-AA00-4571-8A25-71F8229F0434}" destId="{DB156A9B-8D71-483F-9BCB-A1F958A28774}" srcOrd="1" destOrd="0" presId="urn:microsoft.com/office/officeart/2008/layout/LinedList"/>
    <dgm:cxn modelId="{20E36595-CE9F-49F8-A80E-192E4C8E3D4E}" type="presParOf" srcId="{B5776637-AA00-4571-8A25-71F8229F0434}" destId="{2EFF3C5D-0F44-4661-A50F-868B5114C4EF}" srcOrd="2" destOrd="0" presId="urn:microsoft.com/office/officeart/2008/layout/LinedList"/>
    <dgm:cxn modelId="{A8E6787C-48E0-461A-ADD8-FBB69873DA71}" type="presParOf" srcId="{7A987C20-ECC8-4CED-87BF-4189F1294379}" destId="{7EEB2CAF-038E-414C-BB0E-1D4B20FAFB89}" srcOrd="26" destOrd="0" presId="urn:microsoft.com/office/officeart/2008/layout/LinedList"/>
    <dgm:cxn modelId="{6B4074F5-3F2A-439C-8F89-8D1ED0BEBAF4}" type="presParOf" srcId="{7A987C20-ECC8-4CED-87BF-4189F1294379}" destId="{77519948-853F-486C-9FB1-19C103C7B5FC}" srcOrd="27"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F3EE8C23-4714-4131-BA2F-2A9544D67B5E}"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s-CO"/>
        </a:p>
      </dgm:t>
    </dgm:pt>
    <dgm:pt modelId="{AF8428B7-4457-4D9B-8D80-51A3099B0A71}">
      <dgm:prSet phldrT="[Texto]" custT="1"/>
      <dgm:spPr/>
      <dgm:t>
        <a:bodyPr/>
        <a:lstStyle/>
        <a:p>
          <a:pPr algn="ctr"/>
          <a:endParaRPr lang="es-CO" sz="1400" b="1" dirty="0" smtClean="0"/>
        </a:p>
        <a:p>
          <a:pPr algn="ctr"/>
          <a:endParaRPr lang="es-CO" sz="1400" b="1" dirty="0" smtClean="0"/>
        </a:p>
        <a:p>
          <a:pPr algn="ctr"/>
          <a:r>
            <a:rPr lang="es-CO" sz="1900" b="1" dirty="0" smtClean="0"/>
            <a:t>ARTÍCULO 46</a:t>
          </a:r>
          <a:r>
            <a:rPr lang="es-CO" sz="1900" dirty="0" smtClean="0"/>
            <a:t>. </a:t>
          </a:r>
        </a:p>
        <a:p>
          <a:pPr algn="ctr"/>
          <a:endParaRPr lang="es-CO" sz="1900" dirty="0" smtClean="0"/>
        </a:p>
        <a:p>
          <a:pPr algn="ctr"/>
          <a:r>
            <a:rPr lang="es-CO" sz="1900" dirty="0" smtClean="0"/>
            <a:t>Las funciones del Director de Programa son: </a:t>
          </a:r>
          <a:endParaRPr lang="es-CO" sz="1900" dirty="0"/>
        </a:p>
      </dgm:t>
    </dgm:pt>
    <dgm:pt modelId="{5B868AC8-E14F-4626-9053-8284FFFE29E8}" type="parTrans" cxnId="{03FC9E33-2B3A-4DE6-8C19-406D5D655546}">
      <dgm:prSet/>
      <dgm:spPr/>
      <dgm:t>
        <a:bodyPr/>
        <a:lstStyle/>
        <a:p>
          <a:endParaRPr lang="es-CO" sz="1400"/>
        </a:p>
      </dgm:t>
    </dgm:pt>
    <dgm:pt modelId="{E58F3F27-6988-4A5C-944E-219641A924E1}" type="sibTrans" cxnId="{03FC9E33-2B3A-4DE6-8C19-406D5D655546}">
      <dgm:prSet/>
      <dgm:spPr/>
      <dgm:t>
        <a:bodyPr/>
        <a:lstStyle/>
        <a:p>
          <a:endParaRPr lang="es-CO" sz="1400"/>
        </a:p>
      </dgm:t>
    </dgm:pt>
    <dgm:pt modelId="{1FF7601F-C7E7-44C6-8D13-2001FD5EBEDD}">
      <dgm:prSet phldrT="[Texto]" custT="1"/>
      <dgm:spPr/>
      <dgm:t>
        <a:bodyPr/>
        <a:lstStyle/>
        <a:p>
          <a:r>
            <a:rPr lang="es-CO" sz="1200" dirty="0" smtClean="0"/>
            <a:t>a) Administrar el proceso curricular del programa académico, especialmente en lo relacionado con la planeación, desarrollo, ejecución, evaluación, reformulación, pertinencia y mejoramiento académico del mismo.</a:t>
          </a:r>
          <a:endParaRPr lang="es-CO" sz="1200" dirty="0"/>
        </a:p>
      </dgm:t>
    </dgm:pt>
    <dgm:pt modelId="{5F65EC1B-BA34-44A3-888D-086B27A92FE1}" type="parTrans" cxnId="{A92761DF-5EEB-496F-B1EE-C9E91B127FAE}">
      <dgm:prSet/>
      <dgm:spPr/>
      <dgm:t>
        <a:bodyPr/>
        <a:lstStyle/>
        <a:p>
          <a:endParaRPr lang="es-CO" sz="1400"/>
        </a:p>
      </dgm:t>
    </dgm:pt>
    <dgm:pt modelId="{BCDE47C3-BA0A-4401-8CC4-5611E8613A75}" type="sibTrans" cxnId="{A92761DF-5EEB-496F-B1EE-C9E91B127FAE}">
      <dgm:prSet/>
      <dgm:spPr/>
      <dgm:t>
        <a:bodyPr/>
        <a:lstStyle/>
        <a:p>
          <a:endParaRPr lang="es-CO" sz="1400"/>
        </a:p>
      </dgm:t>
    </dgm:pt>
    <dgm:pt modelId="{1C34E68D-A0C6-4FAE-A3EE-500DD23F2929}">
      <dgm:prSet custT="1"/>
      <dgm:spPr/>
      <dgm:t>
        <a:bodyPr/>
        <a:lstStyle/>
        <a:p>
          <a:r>
            <a:rPr lang="es-CO" sz="1200" dirty="0" smtClean="0"/>
            <a:t>b) Solicitar oportunamente los cursos y servicios requeridos para el desarrollo del programa académico ante las unidades pertinentes.</a:t>
          </a:r>
        </a:p>
      </dgm:t>
    </dgm:pt>
    <dgm:pt modelId="{65BABA0D-ABFB-4B83-A5C0-D95C078277EA}" type="parTrans" cxnId="{3046297A-254D-43C7-B633-BAE8C0957C78}">
      <dgm:prSet/>
      <dgm:spPr/>
      <dgm:t>
        <a:bodyPr/>
        <a:lstStyle/>
        <a:p>
          <a:endParaRPr lang="es-CO"/>
        </a:p>
      </dgm:t>
    </dgm:pt>
    <dgm:pt modelId="{10DBA5C6-B54F-4BF2-9C4E-B9EE21DEDD19}" type="sibTrans" cxnId="{3046297A-254D-43C7-B633-BAE8C0957C78}">
      <dgm:prSet/>
      <dgm:spPr/>
      <dgm:t>
        <a:bodyPr/>
        <a:lstStyle/>
        <a:p>
          <a:endParaRPr lang="es-CO"/>
        </a:p>
      </dgm:t>
    </dgm:pt>
    <dgm:pt modelId="{9222B7C4-B4BE-49CD-9833-39AB077568FD}">
      <dgm:prSet custT="1"/>
      <dgm:spPr/>
      <dgm:t>
        <a:bodyPr/>
        <a:lstStyle/>
        <a:p>
          <a:r>
            <a:rPr lang="es-CO" sz="1200" dirty="0" smtClean="0"/>
            <a:t>c) Inscribir los cursos ante la oficina de Admisiones, Registro y Control Académico.</a:t>
          </a:r>
        </a:p>
      </dgm:t>
    </dgm:pt>
    <dgm:pt modelId="{73ED860D-BC6E-4091-B4BA-87A0167044C1}" type="parTrans" cxnId="{E5866CD5-7DF2-422D-B03A-4C3264E88840}">
      <dgm:prSet/>
      <dgm:spPr/>
      <dgm:t>
        <a:bodyPr/>
        <a:lstStyle/>
        <a:p>
          <a:endParaRPr lang="es-CO"/>
        </a:p>
      </dgm:t>
    </dgm:pt>
    <dgm:pt modelId="{D1CAF5C9-7E46-4CAE-BF97-5F3740DF6E15}" type="sibTrans" cxnId="{E5866CD5-7DF2-422D-B03A-4C3264E88840}">
      <dgm:prSet/>
      <dgm:spPr/>
      <dgm:t>
        <a:bodyPr/>
        <a:lstStyle/>
        <a:p>
          <a:endParaRPr lang="es-CO"/>
        </a:p>
      </dgm:t>
    </dgm:pt>
    <dgm:pt modelId="{86E99C0C-80AD-4B2D-A279-FC85DCD08591}">
      <dgm:prSet custT="1"/>
      <dgm:spPr/>
      <dgm:t>
        <a:bodyPr/>
        <a:lstStyle/>
        <a:p>
          <a:r>
            <a:rPr lang="es-CO" sz="1200" dirty="0" smtClean="0"/>
            <a:t>d) Coordinar con las unidades académicas, la programación de actividades de formación, investigación y proyección social que garanticen el desarrollo curricular del programa.</a:t>
          </a:r>
        </a:p>
      </dgm:t>
    </dgm:pt>
    <dgm:pt modelId="{D6B5D8B8-A429-4986-B671-4709EF2C45E7}" type="parTrans" cxnId="{80294732-4B83-48B5-94B2-CAFEDD1413AB}">
      <dgm:prSet/>
      <dgm:spPr/>
      <dgm:t>
        <a:bodyPr/>
        <a:lstStyle/>
        <a:p>
          <a:endParaRPr lang="es-CO"/>
        </a:p>
      </dgm:t>
    </dgm:pt>
    <dgm:pt modelId="{B46F192C-6B4C-41D0-93F0-AAFFE96016CE}" type="sibTrans" cxnId="{80294732-4B83-48B5-94B2-CAFEDD1413AB}">
      <dgm:prSet/>
      <dgm:spPr/>
      <dgm:t>
        <a:bodyPr/>
        <a:lstStyle/>
        <a:p>
          <a:endParaRPr lang="es-CO"/>
        </a:p>
      </dgm:t>
    </dgm:pt>
    <dgm:pt modelId="{D88126F9-9FBC-439B-84D8-59DF8BF88DD3}">
      <dgm:prSet custT="1"/>
      <dgm:spPr/>
      <dgm:t>
        <a:bodyPr/>
        <a:lstStyle/>
        <a:p>
          <a:r>
            <a:rPr lang="es-CO" sz="1200" dirty="0" smtClean="0"/>
            <a:t>e) Asesorar a los estudiantes en la elaboración y desarrollo del plan curricular.</a:t>
          </a:r>
        </a:p>
      </dgm:t>
    </dgm:pt>
    <dgm:pt modelId="{879631ED-CFB3-44D0-8635-FA07C46D5EFE}" type="parTrans" cxnId="{E2F9861E-F7A6-4674-B6DA-FD4268F7F300}">
      <dgm:prSet/>
      <dgm:spPr/>
      <dgm:t>
        <a:bodyPr/>
        <a:lstStyle/>
        <a:p>
          <a:endParaRPr lang="es-CO"/>
        </a:p>
      </dgm:t>
    </dgm:pt>
    <dgm:pt modelId="{F9F5BF7F-BC06-4A99-AE89-4EE76541A03A}" type="sibTrans" cxnId="{E2F9861E-F7A6-4674-B6DA-FD4268F7F300}">
      <dgm:prSet/>
      <dgm:spPr/>
      <dgm:t>
        <a:bodyPr/>
        <a:lstStyle/>
        <a:p>
          <a:endParaRPr lang="es-CO"/>
        </a:p>
      </dgm:t>
    </dgm:pt>
    <dgm:pt modelId="{24BC7A6D-E191-43B6-9898-B3ECEC409EB7}">
      <dgm:prSet custT="1"/>
      <dgm:spPr/>
      <dgm:t>
        <a:bodyPr/>
        <a:lstStyle/>
        <a:p>
          <a:r>
            <a:rPr lang="es-CO" sz="1200" dirty="0" smtClean="0"/>
            <a:t>f) Orientar a los estudiantes sobre las ofertas de cursos, pasantías, intercambios, posgrados y demás oportunidades de desarrollo académico ofrecidos por la Facultad, la Universidad y otras instituciones.</a:t>
          </a:r>
        </a:p>
      </dgm:t>
    </dgm:pt>
    <dgm:pt modelId="{661646A7-1F0E-46CE-957E-4A73AED50A82}" type="parTrans" cxnId="{C1879E4C-0FFA-435E-ADE7-BC05D8A10C3C}">
      <dgm:prSet/>
      <dgm:spPr/>
      <dgm:t>
        <a:bodyPr/>
        <a:lstStyle/>
        <a:p>
          <a:endParaRPr lang="es-CO"/>
        </a:p>
      </dgm:t>
    </dgm:pt>
    <dgm:pt modelId="{1F9A8CF6-7865-4154-B781-39E62B685E6E}" type="sibTrans" cxnId="{C1879E4C-0FFA-435E-ADE7-BC05D8A10C3C}">
      <dgm:prSet/>
      <dgm:spPr/>
      <dgm:t>
        <a:bodyPr/>
        <a:lstStyle/>
        <a:p>
          <a:endParaRPr lang="es-CO"/>
        </a:p>
      </dgm:t>
    </dgm:pt>
    <dgm:pt modelId="{5493627B-A4F9-45DB-A56C-F62C76E6DA7C}">
      <dgm:prSet custT="1"/>
      <dgm:spPr/>
      <dgm:t>
        <a:bodyPr/>
        <a:lstStyle/>
        <a:p>
          <a:r>
            <a:rPr lang="es-CO" sz="1200" dirty="0" smtClean="0"/>
            <a:t>g) Supervisar el cumplimiento de las actividades contempladas en el plan de trabajo de los profesores para la realización de los cursos, con inclusión de aquellas propias del tiempo de trabajo independiente de los estudiantes.</a:t>
          </a:r>
        </a:p>
      </dgm:t>
    </dgm:pt>
    <dgm:pt modelId="{C4892A05-3D5E-472A-B8C3-C2990D862E11}" type="parTrans" cxnId="{AE190083-4915-4607-9662-1090C224D1B7}">
      <dgm:prSet/>
      <dgm:spPr/>
      <dgm:t>
        <a:bodyPr/>
        <a:lstStyle/>
        <a:p>
          <a:endParaRPr lang="es-CO"/>
        </a:p>
      </dgm:t>
    </dgm:pt>
    <dgm:pt modelId="{50AC4657-108E-413C-BE38-BD7D74CFB0F0}" type="sibTrans" cxnId="{AE190083-4915-4607-9662-1090C224D1B7}">
      <dgm:prSet/>
      <dgm:spPr/>
      <dgm:t>
        <a:bodyPr/>
        <a:lstStyle/>
        <a:p>
          <a:endParaRPr lang="es-CO"/>
        </a:p>
      </dgm:t>
    </dgm:pt>
    <dgm:pt modelId="{292874C5-14B9-4BF2-B87A-2D97DEB7A6A3}">
      <dgm:prSet custT="1"/>
      <dgm:spPr/>
      <dgm:t>
        <a:bodyPr/>
        <a:lstStyle/>
        <a:p>
          <a:r>
            <a:rPr lang="es-CO" sz="1200" dirty="0" smtClean="0"/>
            <a:t>h) Rendir informes semestrales de su gestión al director de la unidad académica a la que está adscrito y al Consejo de Facultad.</a:t>
          </a:r>
        </a:p>
      </dgm:t>
    </dgm:pt>
    <dgm:pt modelId="{E7DE44DB-4844-4907-B443-0D1F8A04830E}" type="parTrans" cxnId="{C97BA206-055E-4CD8-AA03-B7B70A1C7305}">
      <dgm:prSet/>
      <dgm:spPr/>
      <dgm:t>
        <a:bodyPr/>
        <a:lstStyle/>
        <a:p>
          <a:endParaRPr lang="es-CO"/>
        </a:p>
      </dgm:t>
    </dgm:pt>
    <dgm:pt modelId="{BA529ED1-C468-4AF1-B373-F5D83FE06684}" type="sibTrans" cxnId="{C97BA206-055E-4CD8-AA03-B7B70A1C7305}">
      <dgm:prSet/>
      <dgm:spPr/>
      <dgm:t>
        <a:bodyPr/>
        <a:lstStyle/>
        <a:p>
          <a:endParaRPr lang="es-CO"/>
        </a:p>
      </dgm:t>
    </dgm:pt>
    <dgm:pt modelId="{0A96E22D-43BB-4009-ADF2-0A5BC6DE8357}">
      <dgm:prSet custT="1"/>
      <dgm:spPr/>
      <dgm:t>
        <a:bodyPr/>
        <a:lstStyle/>
        <a:p>
          <a:r>
            <a:rPr lang="es-CO" sz="1200" dirty="0" smtClean="0"/>
            <a:t>i) Las demás funciones establecidas en las normas institucionales y las que le asigne el Decano de la Facultad respectiva.</a:t>
          </a:r>
        </a:p>
      </dgm:t>
    </dgm:pt>
    <dgm:pt modelId="{5C2D72F5-845F-43BE-A778-70F729853A34}" type="parTrans" cxnId="{9FD0ABE2-09FD-43CC-B85F-701521C04D5A}">
      <dgm:prSet/>
      <dgm:spPr/>
      <dgm:t>
        <a:bodyPr/>
        <a:lstStyle/>
        <a:p>
          <a:endParaRPr lang="es-CO"/>
        </a:p>
      </dgm:t>
    </dgm:pt>
    <dgm:pt modelId="{D90D4571-4800-4D17-AF7F-4301DD298D5E}" type="sibTrans" cxnId="{9FD0ABE2-09FD-43CC-B85F-701521C04D5A}">
      <dgm:prSet/>
      <dgm:spPr/>
      <dgm:t>
        <a:bodyPr/>
        <a:lstStyle/>
        <a:p>
          <a:endParaRPr lang="es-CO"/>
        </a:p>
      </dgm:t>
    </dgm:pt>
    <dgm:pt modelId="{66B65BBA-3863-4D34-9366-FF7EF1AFE990}" type="pres">
      <dgm:prSet presAssocID="{F3EE8C23-4714-4131-BA2F-2A9544D67B5E}" presName="vert0" presStyleCnt="0">
        <dgm:presLayoutVars>
          <dgm:dir/>
          <dgm:animOne val="branch"/>
          <dgm:animLvl val="lvl"/>
        </dgm:presLayoutVars>
      </dgm:prSet>
      <dgm:spPr/>
      <dgm:t>
        <a:bodyPr/>
        <a:lstStyle/>
        <a:p>
          <a:endParaRPr lang="es-CO"/>
        </a:p>
      </dgm:t>
    </dgm:pt>
    <dgm:pt modelId="{358438DE-52BB-4726-A3F7-07197A1C680D}" type="pres">
      <dgm:prSet presAssocID="{AF8428B7-4457-4D9B-8D80-51A3099B0A71}" presName="thickLine" presStyleLbl="alignNode1" presStyleIdx="0" presStyleCnt="1"/>
      <dgm:spPr/>
    </dgm:pt>
    <dgm:pt modelId="{AE823C7B-DAEE-4AD5-A4BB-1A1F1D0B5D1E}" type="pres">
      <dgm:prSet presAssocID="{AF8428B7-4457-4D9B-8D80-51A3099B0A71}" presName="horz1" presStyleCnt="0"/>
      <dgm:spPr/>
    </dgm:pt>
    <dgm:pt modelId="{FE19B506-2F5E-4A78-B108-C3C5097A671C}" type="pres">
      <dgm:prSet presAssocID="{AF8428B7-4457-4D9B-8D80-51A3099B0A71}" presName="tx1" presStyleLbl="revTx" presStyleIdx="0" presStyleCnt="10" custScaleX="96721"/>
      <dgm:spPr/>
      <dgm:t>
        <a:bodyPr/>
        <a:lstStyle/>
        <a:p>
          <a:endParaRPr lang="es-CO"/>
        </a:p>
      </dgm:t>
    </dgm:pt>
    <dgm:pt modelId="{7A987C20-ECC8-4CED-87BF-4189F1294379}" type="pres">
      <dgm:prSet presAssocID="{AF8428B7-4457-4D9B-8D80-51A3099B0A71}" presName="vert1" presStyleCnt="0"/>
      <dgm:spPr/>
    </dgm:pt>
    <dgm:pt modelId="{CFE522E1-198A-48D2-B0EF-A262BD72E34F}" type="pres">
      <dgm:prSet presAssocID="{1FF7601F-C7E7-44C6-8D13-2001FD5EBEDD}" presName="vertSpace2a" presStyleCnt="0"/>
      <dgm:spPr/>
    </dgm:pt>
    <dgm:pt modelId="{8DEE3AE3-7F4B-494F-B5F6-20AF50C5F84A}" type="pres">
      <dgm:prSet presAssocID="{1FF7601F-C7E7-44C6-8D13-2001FD5EBEDD}" presName="horz2" presStyleCnt="0"/>
      <dgm:spPr/>
    </dgm:pt>
    <dgm:pt modelId="{ECA35C24-04E0-496F-9273-0A2A81AACEC0}" type="pres">
      <dgm:prSet presAssocID="{1FF7601F-C7E7-44C6-8D13-2001FD5EBEDD}" presName="horzSpace2" presStyleCnt="0"/>
      <dgm:spPr/>
    </dgm:pt>
    <dgm:pt modelId="{445CD33E-51BC-451B-8572-49C7EF7D57CA}" type="pres">
      <dgm:prSet presAssocID="{1FF7601F-C7E7-44C6-8D13-2001FD5EBEDD}" presName="tx2" presStyleLbl="revTx" presStyleIdx="1" presStyleCnt="10" custScaleX="108549" custLinFactNeighborX="75"/>
      <dgm:spPr/>
      <dgm:t>
        <a:bodyPr/>
        <a:lstStyle/>
        <a:p>
          <a:endParaRPr lang="es-CO"/>
        </a:p>
      </dgm:t>
    </dgm:pt>
    <dgm:pt modelId="{769F30B8-F130-497E-BB82-685FB9819CBE}" type="pres">
      <dgm:prSet presAssocID="{1FF7601F-C7E7-44C6-8D13-2001FD5EBEDD}" presName="vert2" presStyleCnt="0"/>
      <dgm:spPr/>
    </dgm:pt>
    <dgm:pt modelId="{E8FB2DB5-8341-4FED-87FD-A88CE2278E52}" type="pres">
      <dgm:prSet presAssocID="{1FF7601F-C7E7-44C6-8D13-2001FD5EBEDD}" presName="thinLine2b" presStyleLbl="callout" presStyleIdx="0" presStyleCnt="9"/>
      <dgm:spPr/>
    </dgm:pt>
    <dgm:pt modelId="{25CA6C9A-3AF3-4777-AA71-7142B4C9E8D2}" type="pres">
      <dgm:prSet presAssocID="{1FF7601F-C7E7-44C6-8D13-2001FD5EBEDD}" presName="vertSpace2b" presStyleCnt="0"/>
      <dgm:spPr/>
    </dgm:pt>
    <dgm:pt modelId="{C5D3B09D-1D2A-4B90-8167-0FD167B4A436}" type="pres">
      <dgm:prSet presAssocID="{1C34E68D-A0C6-4FAE-A3EE-500DD23F2929}" presName="horz2" presStyleCnt="0"/>
      <dgm:spPr/>
    </dgm:pt>
    <dgm:pt modelId="{0DC00382-B78B-4194-9C3A-5EC7C06FA7BE}" type="pres">
      <dgm:prSet presAssocID="{1C34E68D-A0C6-4FAE-A3EE-500DD23F2929}" presName="horzSpace2" presStyleCnt="0"/>
      <dgm:spPr/>
    </dgm:pt>
    <dgm:pt modelId="{1D4B3F07-6A9D-49DC-B9B0-33C13AB79A64}" type="pres">
      <dgm:prSet presAssocID="{1C34E68D-A0C6-4FAE-A3EE-500DD23F2929}" presName="tx2" presStyleLbl="revTx" presStyleIdx="2" presStyleCnt="10" custLinFactNeighborY="15440"/>
      <dgm:spPr/>
      <dgm:t>
        <a:bodyPr/>
        <a:lstStyle/>
        <a:p>
          <a:endParaRPr lang="es-CO"/>
        </a:p>
      </dgm:t>
    </dgm:pt>
    <dgm:pt modelId="{8973D256-10D7-402E-9325-E3E55B5394D6}" type="pres">
      <dgm:prSet presAssocID="{1C34E68D-A0C6-4FAE-A3EE-500DD23F2929}" presName="vert2" presStyleCnt="0"/>
      <dgm:spPr/>
    </dgm:pt>
    <dgm:pt modelId="{82475B4D-D6B4-44A6-A7EC-63F7CBF9EF9A}" type="pres">
      <dgm:prSet presAssocID="{1C34E68D-A0C6-4FAE-A3EE-500DD23F2929}" presName="thinLine2b" presStyleLbl="callout" presStyleIdx="1" presStyleCnt="9"/>
      <dgm:spPr/>
    </dgm:pt>
    <dgm:pt modelId="{35719234-07FA-442D-8EBA-5918B42D4D5F}" type="pres">
      <dgm:prSet presAssocID="{1C34E68D-A0C6-4FAE-A3EE-500DD23F2929}" presName="vertSpace2b" presStyleCnt="0"/>
      <dgm:spPr/>
    </dgm:pt>
    <dgm:pt modelId="{950AE8C1-26B9-42A1-B409-0ED4CB84E2C0}" type="pres">
      <dgm:prSet presAssocID="{9222B7C4-B4BE-49CD-9833-39AB077568FD}" presName="horz2" presStyleCnt="0"/>
      <dgm:spPr/>
    </dgm:pt>
    <dgm:pt modelId="{C20652A4-CA80-4CF6-ADFD-CF661A6443DD}" type="pres">
      <dgm:prSet presAssocID="{9222B7C4-B4BE-49CD-9833-39AB077568FD}" presName="horzSpace2" presStyleCnt="0"/>
      <dgm:spPr/>
    </dgm:pt>
    <dgm:pt modelId="{2F11A448-8840-423C-B49D-93A11CDAFAD0}" type="pres">
      <dgm:prSet presAssocID="{9222B7C4-B4BE-49CD-9833-39AB077568FD}" presName="tx2" presStyleLbl="revTx" presStyleIdx="3" presStyleCnt="10" custLinFactNeighborY="22355"/>
      <dgm:spPr/>
      <dgm:t>
        <a:bodyPr/>
        <a:lstStyle/>
        <a:p>
          <a:endParaRPr lang="es-CO"/>
        </a:p>
      </dgm:t>
    </dgm:pt>
    <dgm:pt modelId="{9063B590-A039-4889-9E81-3C01AF070060}" type="pres">
      <dgm:prSet presAssocID="{9222B7C4-B4BE-49CD-9833-39AB077568FD}" presName="vert2" presStyleCnt="0"/>
      <dgm:spPr/>
    </dgm:pt>
    <dgm:pt modelId="{9F59FAE8-0E6E-4787-816B-BE897F07BC4E}" type="pres">
      <dgm:prSet presAssocID="{9222B7C4-B4BE-49CD-9833-39AB077568FD}" presName="thinLine2b" presStyleLbl="callout" presStyleIdx="2" presStyleCnt="9"/>
      <dgm:spPr/>
    </dgm:pt>
    <dgm:pt modelId="{63091D71-C007-4691-A7C5-D5DE5C6A4822}" type="pres">
      <dgm:prSet presAssocID="{9222B7C4-B4BE-49CD-9833-39AB077568FD}" presName="vertSpace2b" presStyleCnt="0"/>
      <dgm:spPr/>
    </dgm:pt>
    <dgm:pt modelId="{CE8C1DE9-7767-4677-A2C0-B61CD8BAEA42}" type="pres">
      <dgm:prSet presAssocID="{86E99C0C-80AD-4B2D-A279-FC85DCD08591}" presName="horz2" presStyleCnt="0"/>
      <dgm:spPr/>
    </dgm:pt>
    <dgm:pt modelId="{1007690D-5AE4-43CC-BBD8-69CB031A9316}" type="pres">
      <dgm:prSet presAssocID="{86E99C0C-80AD-4B2D-A279-FC85DCD08591}" presName="horzSpace2" presStyleCnt="0"/>
      <dgm:spPr/>
    </dgm:pt>
    <dgm:pt modelId="{9E2A39F8-4BF8-42E6-BD53-BF1972802B77}" type="pres">
      <dgm:prSet presAssocID="{86E99C0C-80AD-4B2D-A279-FC85DCD08591}" presName="tx2" presStyleLbl="revTx" presStyleIdx="4" presStyleCnt="10"/>
      <dgm:spPr/>
      <dgm:t>
        <a:bodyPr/>
        <a:lstStyle/>
        <a:p>
          <a:endParaRPr lang="es-CO"/>
        </a:p>
      </dgm:t>
    </dgm:pt>
    <dgm:pt modelId="{4D2724A0-0535-4942-8CDE-CDD1313B4DC1}" type="pres">
      <dgm:prSet presAssocID="{86E99C0C-80AD-4B2D-A279-FC85DCD08591}" presName="vert2" presStyleCnt="0"/>
      <dgm:spPr/>
    </dgm:pt>
    <dgm:pt modelId="{ACD55360-39E1-4785-A69C-33560958A746}" type="pres">
      <dgm:prSet presAssocID="{86E99C0C-80AD-4B2D-A279-FC85DCD08591}" presName="thinLine2b" presStyleLbl="callout" presStyleIdx="3" presStyleCnt="9"/>
      <dgm:spPr/>
    </dgm:pt>
    <dgm:pt modelId="{FFC692E3-D43B-4288-BE28-CA90445F493F}" type="pres">
      <dgm:prSet presAssocID="{86E99C0C-80AD-4B2D-A279-FC85DCD08591}" presName="vertSpace2b" presStyleCnt="0"/>
      <dgm:spPr/>
    </dgm:pt>
    <dgm:pt modelId="{8F87F45C-9573-4776-83E4-E3AE3FBE2191}" type="pres">
      <dgm:prSet presAssocID="{D88126F9-9FBC-439B-84D8-59DF8BF88DD3}" presName="horz2" presStyleCnt="0"/>
      <dgm:spPr/>
    </dgm:pt>
    <dgm:pt modelId="{E99B5D17-5A7F-44D0-A761-374E57833627}" type="pres">
      <dgm:prSet presAssocID="{D88126F9-9FBC-439B-84D8-59DF8BF88DD3}" presName="horzSpace2" presStyleCnt="0"/>
      <dgm:spPr/>
    </dgm:pt>
    <dgm:pt modelId="{1166A4D2-29AC-4551-958B-51F6AF846ED4}" type="pres">
      <dgm:prSet presAssocID="{D88126F9-9FBC-439B-84D8-59DF8BF88DD3}" presName="tx2" presStyleLbl="revTx" presStyleIdx="5" presStyleCnt="10" custLinFactNeighborY="9880"/>
      <dgm:spPr/>
      <dgm:t>
        <a:bodyPr/>
        <a:lstStyle/>
        <a:p>
          <a:endParaRPr lang="es-CO"/>
        </a:p>
      </dgm:t>
    </dgm:pt>
    <dgm:pt modelId="{E5AAB9E9-E2B7-490E-AB1A-ADB42578D3DA}" type="pres">
      <dgm:prSet presAssocID="{D88126F9-9FBC-439B-84D8-59DF8BF88DD3}" presName="vert2" presStyleCnt="0"/>
      <dgm:spPr/>
    </dgm:pt>
    <dgm:pt modelId="{2E4A0D92-32ED-44D6-92EC-58C7B51BB09D}" type="pres">
      <dgm:prSet presAssocID="{D88126F9-9FBC-439B-84D8-59DF8BF88DD3}" presName="thinLine2b" presStyleLbl="callout" presStyleIdx="4" presStyleCnt="9"/>
      <dgm:spPr/>
    </dgm:pt>
    <dgm:pt modelId="{BD0852BA-E7B8-4C45-B84D-C6A3BB70BC58}" type="pres">
      <dgm:prSet presAssocID="{D88126F9-9FBC-439B-84D8-59DF8BF88DD3}" presName="vertSpace2b" presStyleCnt="0"/>
      <dgm:spPr/>
    </dgm:pt>
    <dgm:pt modelId="{099B2E7E-BFE5-4974-A034-8CEFBFD551A7}" type="pres">
      <dgm:prSet presAssocID="{24BC7A6D-E191-43B6-9898-B3ECEC409EB7}" presName="horz2" presStyleCnt="0"/>
      <dgm:spPr/>
    </dgm:pt>
    <dgm:pt modelId="{B5C2013B-7EC1-434D-9178-E84E48BC2839}" type="pres">
      <dgm:prSet presAssocID="{24BC7A6D-E191-43B6-9898-B3ECEC409EB7}" presName="horzSpace2" presStyleCnt="0"/>
      <dgm:spPr/>
    </dgm:pt>
    <dgm:pt modelId="{3601FB90-042F-4102-9348-EC6702C7E0F7}" type="pres">
      <dgm:prSet presAssocID="{24BC7A6D-E191-43B6-9898-B3ECEC409EB7}" presName="tx2" presStyleLbl="revTx" presStyleIdx="6" presStyleCnt="10"/>
      <dgm:spPr/>
      <dgm:t>
        <a:bodyPr/>
        <a:lstStyle/>
        <a:p>
          <a:endParaRPr lang="es-CO"/>
        </a:p>
      </dgm:t>
    </dgm:pt>
    <dgm:pt modelId="{8AE119F3-CBF5-455A-8AB5-CE9211FC6681}" type="pres">
      <dgm:prSet presAssocID="{24BC7A6D-E191-43B6-9898-B3ECEC409EB7}" presName="vert2" presStyleCnt="0"/>
      <dgm:spPr/>
    </dgm:pt>
    <dgm:pt modelId="{E04049F4-5DD5-41CD-A8F9-AFF522FD044C}" type="pres">
      <dgm:prSet presAssocID="{24BC7A6D-E191-43B6-9898-B3ECEC409EB7}" presName="thinLine2b" presStyleLbl="callout" presStyleIdx="5" presStyleCnt="9"/>
      <dgm:spPr/>
    </dgm:pt>
    <dgm:pt modelId="{DC5A35A7-633D-488D-8665-1B012FDAB45A}" type="pres">
      <dgm:prSet presAssocID="{24BC7A6D-E191-43B6-9898-B3ECEC409EB7}" presName="vertSpace2b" presStyleCnt="0"/>
      <dgm:spPr/>
    </dgm:pt>
    <dgm:pt modelId="{7E728E6C-85AD-4EB8-BDD8-18499041054F}" type="pres">
      <dgm:prSet presAssocID="{5493627B-A4F9-45DB-A56C-F62C76E6DA7C}" presName="horz2" presStyleCnt="0"/>
      <dgm:spPr/>
    </dgm:pt>
    <dgm:pt modelId="{2DC1906C-1BC6-461A-A4B3-0B74E9AC17E6}" type="pres">
      <dgm:prSet presAssocID="{5493627B-A4F9-45DB-A56C-F62C76E6DA7C}" presName="horzSpace2" presStyleCnt="0"/>
      <dgm:spPr/>
    </dgm:pt>
    <dgm:pt modelId="{AA536641-D8E3-40DC-BA31-622A9F646F5B}" type="pres">
      <dgm:prSet presAssocID="{5493627B-A4F9-45DB-A56C-F62C76E6DA7C}" presName="tx2" presStyleLbl="revTx" presStyleIdx="7" presStyleCnt="10" custLinFactNeighborY="-15584"/>
      <dgm:spPr/>
      <dgm:t>
        <a:bodyPr/>
        <a:lstStyle/>
        <a:p>
          <a:endParaRPr lang="es-CO"/>
        </a:p>
      </dgm:t>
    </dgm:pt>
    <dgm:pt modelId="{3F44A720-F210-44B6-862F-D1ABB5D66E99}" type="pres">
      <dgm:prSet presAssocID="{5493627B-A4F9-45DB-A56C-F62C76E6DA7C}" presName="vert2" presStyleCnt="0"/>
      <dgm:spPr/>
    </dgm:pt>
    <dgm:pt modelId="{858172CC-0B77-44DD-BC92-1D181658D926}" type="pres">
      <dgm:prSet presAssocID="{5493627B-A4F9-45DB-A56C-F62C76E6DA7C}" presName="thinLine2b" presStyleLbl="callout" presStyleIdx="6" presStyleCnt="9"/>
      <dgm:spPr/>
    </dgm:pt>
    <dgm:pt modelId="{6C8A9973-B753-4744-A9B6-7B2F53685767}" type="pres">
      <dgm:prSet presAssocID="{5493627B-A4F9-45DB-A56C-F62C76E6DA7C}" presName="vertSpace2b" presStyleCnt="0"/>
      <dgm:spPr/>
    </dgm:pt>
    <dgm:pt modelId="{42A11155-DB3D-463F-81DA-B5C40BBF75B7}" type="pres">
      <dgm:prSet presAssocID="{292874C5-14B9-4BF2-B87A-2D97DEB7A6A3}" presName="horz2" presStyleCnt="0"/>
      <dgm:spPr/>
    </dgm:pt>
    <dgm:pt modelId="{717E19DC-9D58-433C-B6BD-D6E79648A8A6}" type="pres">
      <dgm:prSet presAssocID="{292874C5-14B9-4BF2-B87A-2D97DEB7A6A3}" presName="horzSpace2" presStyleCnt="0"/>
      <dgm:spPr/>
    </dgm:pt>
    <dgm:pt modelId="{68B22351-D6AB-4CFA-8EEC-7638AC39F758}" type="pres">
      <dgm:prSet presAssocID="{292874C5-14B9-4BF2-B87A-2D97DEB7A6A3}" presName="tx2" presStyleLbl="revTx" presStyleIdx="8" presStyleCnt="10" custLinFactNeighborY="4846"/>
      <dgm:spPr/>
      <dgm:t>
        <a:bodyPr/>
        <a:lstStyle/>
        <a:p>
          <a:endParaRPr lang="es-CO"/>
        </a:p>
      </dgm:t>
    </dgm:pt>
    <dgm:pt modelId="{3F0A3AE7-A6C2-48FC-82D3-970C1A5C2D3A}" type="pres">
      <dgm:prSet presAssocID="{292874C5-14B9-4BF2-B87A-2D97DEB7A6A3}" presName="vert2" presStyleCnt="0"/>
      <dgm:spPr/>
    </dgm:pt>
    <dgm:pt modelId="{81F4417E-F108-48A7-AC82-4D90AFC44C31}" type="pres">
      <dgm:prSet presAssocID="{292874C5-14B9-4BF2-B87A-2D97DEB7A6A3}" presName="thinLine2b" presStyleLbl="callout" presStyleIdx="7" presStyleCnt="9"/>
      <dgm:spPr/>
    </dgm:pt>
    <dgm:pt modelId="{6C84D33B-E81E-40A4-AC71-4C52FE682CF2}" type="pres">
      <dgm:prSet presAssocID="{292874C5-14B9-4BF2-B87A-2D97DEB7A6A3}" presName="vertSpace2b" presStyleCnt="0"/>
      <dgm:spPr/>
    </dgm:pt>
    <dgm:pt modelId="{B5776637-AA00-4571-8A25-71F8229F0434}" type="pres">
      <dgm:prSet presAssocID="{0A96E22D-43BB-4009-ADF2-0A5BC6DE8357}" presName="horz2" presStyleCnt="0"/>
      <dgm:spPr/>
    </dgm:pt>
    <dgm:pt modelId="{DED39C73-9026-4E77-BFB7-E235E52EF672}" type="pres">
      <dgm:prSet presAssocID="{0A96E22D-43BB-4009-ADF2-0A5BC6DE8357}" presName="horzSpace2" presStyleCnt="0"/>
      <dgm:spPr/>
    </dgm:pt>
    <dgm:pt modelId="{DB156A9B-8D71-483F-9BCB-A1F958A28774}" type="pres">
      <dgm:prSet presAssocID="{0A96E22D-43BB-4009-ADF2-0A5BC6DE8357}" presName="tx2" presStyleLbl="revTx" presStyleIdx="9" presStyleCnt="10"/>
      <dgm:spPr/>
      <dgm:t>
        <a:bodyPr/>
        <a:lstStyle/>
        <a:p>
          <a:endParaRPr lang="es-CO"/>
        </a:p>
      </dgm:t>
    </dgm:pt>
    <dgm:pt modelId="{2EFF3C5D-0F44-4661-A50F-868B5114C4EF}" type="pres">
      <dgm:prSet presAssocID="{0A96E22D-43BB-4009-ADF2-0A5BC6DE8357}" presName="vert2" presStyleCnt="0"/>
      <dgm:spPr/>
    </dgm:pt>
    <dgm:pt modelId="{7EEB2CAF-038E-414C-BB0E-1D4B20FAFB89}" type="pres">
      <dgm:prSet presAssocID="{0A96E22D-43BB-4009-ADF2-0A5BC6DE8357}" presName="thinLine2b" presStyleLbl="callout" presStyleIdx="8" presStyleCnt="9"/>
      <dgm:spPr/>
    </dgm:pt>
    <dgm:pt modelId="{77519948-853F-486C-9FB1-19C103C7B5FC}" type="pres">
      <dgm:prSet presAssocID="{0A96E22D-43BB-4009-ADF2-0A5BC6DE8357}" presName="vertSpace2b" presStyleCnt="0"/>
      <dgm:spPr/>
    </dgm:pt>
  </dgm:ptLst>
  <dgm:cxnLst>
    <dgm:cxn modelId="{E1287ED9-3369-455B-B67E-FDE3EF9D3FAF}" type="presOf" srcId="{9222B7C4-B4BE-49CD-9833-39AB077568FD}" destId="{2F11A448-8840-423C-B49D-93A11CDAFAD0}" srcOrd="0" destOrd="0" presId="urn:microsoft.com/office/officeart/2008/layout/LinedList"/>
    <dgm:cxn modelId="{E2F9861E-F7A6-4674-B6DA-FD4268F7F300}" srcId="{AF8428B7-4457-4D9B-8D80-51A3099B0A71}" destId="{D88126F9-9FBC-439B-84D8-59DF8BF88DD3}" srcOrd="4" destOrd="0" parTransId="{879631ED-CFB3-44D0-8635-FA07C46D5EFE}" sibTransId="{F9F5BF7F-BC06-4A99-AE89-4EE76541A03A}"/>
    <dgm:cxn modelId="{D5E5C822-0D62-4B72-8BA8-04A23928DDD4}" type="presOf" srcId="{1C34E68D-A0C6-4FAE-A3EE-500DD23F2929}" destId="{1D4B3F07-6A9D-49DC-B9B0-33C13AB79A64}" srcOrd="0" destOrd="0" presId="urn:microsoft.com/office/officeart/2008/layout/LinedList"/>
    <dgm:cxn modelId="{E9D6D93B-237B-4E7A-92DB-A20AA030CE41}" type="presOf" srcId="{24BC7A6D-E191-43B6-9898-B3ECEC409EB7}" destId="{3601FB90-042F-4102-9348-EC6702C7E0F7}" srcOrd="0" destOrd="0" presId="urn:microsoft.com/office/officeart/2008/layout/LinedList"/>
    <dgm:cxn modelId="{D9776ABD-B4E5-4FF5-9D65-ADEE10296B63}" type="presOf" srcId="{86E99C0C-80AD-4B2D-A279-FC85DCD08591}" destId="{9E2A39F8-4BF8-42E6-BD53-BF1972802B77}" srcOrd="0" destOrd="0" presId="urn:microsoft.com/office/officeart/2008/layout/LinedList"/>
    <dgm:cxn modelId="{CBB61697-BE2F-44C4-A05C-76126CE0FCAD}" type="presOf" srcId="{5493627B-A4F9-45DB-A56C-F62C76E6DA7C}" destId="{AA536641-D8E3-40DC-BA31-622A9F646F5B}" srcOrd="0" destOrd="0" presId="urn:microsoft.com/office/officeart/2008/layout/LinedList"/>
    <dgm:cxn modelId="{9FD0ABE2-09FD-43CC-B85F-701521C04D5A}" srcId="{AF8428B7-4457-4D9B-8D80-51A3099B0A71}" destId="{0A96E22D-43BB-4009-ADF2-0A5BC6DE8357}" srcOrd="8" destOrd="0" parTransId="{5C2D72F5-845F-43BE-A778-70F729853A34}" sibTransId="{D90D4571-4800-4D17-AF7F-4301DD298D5E}"/>
    <dgm:cxn modelId="{C97BA206-055E-4CD8-AA03-B7B70A1C7305}" srcId="{AF8428B7-4457-4D9B-8D80-51A3099B0A71}" destId="{292874C5-14B9-4BF2-B87A-2D97DEB7A6A3}" srcOrd="7" destOrd="0" parTransId="{E7DE44DB-4844-4907-B443-0D1F8A04830E}" sibTransId="{BA529ED1-C468-4AF1-B373-F5D83FE06684}"/>
    <dgm:cxn modelId="{40669918-C5E5-4C85-92E3-520CAA97A36F}" type="presOf" srcId="{D88126F9-9FBC-439B-84D8-59DF8BF88DD3}" destId="{1166A4D2-29AC-4551-958B-51F6AF846ED4}" srcOrd="0" destOrd="0" presId="urn:microsoft.com/office/officeart/2008/layout/LinedList"/>
    <dgm:cxn modelId="{03FC9E33-2B3A-4DE6-8C19-406D5D655546}" srcId="{F3EE8C23-4714-4131-BA2F-2A9544D67B5E}" destId="{AF8428B7-4457-4D9B-8D80-51A3099B0A71}" srcOrd="0" destOrd="0" parTransId="{5B868AC8-E14F-4626-9053-8284FFFE29E8}" sibTransId="{E58F3F27-6988-4A5C-944E-219641A924E1}"/>
    <dgm:cxn modelId="{3421B06D-29EC-4969-BBA9-ACCE2B1418F1}" type="presOf" srcId="{F3EE8C23-4714-4131-BA2F-2A9544D67B5E}" destId="{66B65BBA-3863-4D34-9366-FF7EF1AFE990}" srcOrd="0" destOrd="0" presId="urn:microsoft.com/office/officeart/2008/layout/LinedList"/>
    <dgm:cxn modelId="{AE190083-4915-4607-9662-1090C224D1B7}" srcId="{AF8428B7-4457-4D9B-8D80-51A3099B0A71}" destId="{5493627B-A4F9-45DB-A56C-F62C76E6DA7C}" srcOrd="6" destOrd="0" parTransId="{C4892A05-3D5E-472A-B8C3-C2990D862E11}" sibTransId="{50AC4657-108E-413C-BE38-BD7D74CFB0F0}"/>
    <dgm:cxn modelId="{3046297A-254D-43C7-B633-BAE8C0957C78}" srcId="{AF8428B7-4457-4D9B-8D80-51A3099B0A71}" destId="{1C34E68D-A0C6-4FAE-A3EE-500DD23F2929}" srcOrd="1" destOrd="0" parTransId="{65BABA0D-ABFB-4B83-A5C0-D95C078277EA}" sibTransId="{10DBA5C6-B54F-4BF2-9C4E-B9EE21DEDD19}"/>
    <dgm:cxn modelId="{E5866CD5-7DF2-422D-B03A-4C3264E88840}" srcId="{AF8428B7-4457-4D9B-8D80-51A3099B0A71}" destId="{9222B7C4-B4BE-49CD-9833-39AB077568FD}" srcOrd="2" destOrd="0" parTransId="{73ED860D-BC6E-4091-B4BA-87A0167044C1}" sibTransId="{D1CAF5C9-7E46-4CAE-BF97-5F3740DF6E15}"/>
    <dgm:cxn modelId="{19051B8F-5E1A-42B5-A49D-D7F63F1129B7}" type="presOf" srcId="{292874C5-14B9-4BF2-B87A-2D97DEB7A6A3}" destId="{68B22351-D6AB-4CFA-8EEC-7638AC39F758}" srcOrd="0" destOrd="0" presId="urn:microsoft.com/office/officeart/2008/layout/LinedList"/>
    <dgm:cxn modelId="{CFA77215-903D-4117-B0E6-48094B3F7875}" type="presOf" srcId="{0A96E22D-43BB-4009-ADF2-0A5BC6DE8357}" destId="{DB156A9B-8D71-483F-9BCB-A1F958A28774}" srcOrd="0" destOrd="0" presId="urn:microsoft.com/office/officeart/2008/layout/LinedList"/>
    <dgm:cxn modelId="{D02C9D40-BA96-4560-94FA-35D769454AD1}" type="presOf" srcId="{1FF7601F-C7E7-44C6-8D13-2001FD5EBEDD}" destId="{445CD33E-51BC-451B-8572-49C7EF7D57CA}" srcOrd="0" destOrd="0" presId="urn:microsoft.com/office/officeart/2008/layout/LinedList"/>
    <dgm:cxn modelId="{A92761DF-5EEB-496F-B1EE-C9E91B127FAE}" srcId="{AF8428B7-4457-4D9B-8D80-51A3099B0A71}" destId="{1FF7601F-C7E7-44C6-8D13-2001FD5EBEDD}" srcOrd="0" destOrd="0" parTransId="{5F65EC1B-BA34-44A3-888D-086B27A92FE1}" sibTransId="{BCDE47C3-BA0A-4401-8CC4-5611E8613A75}"/>
    <dgm:cxn modelId="{C1879E4C-0FFA-435E-ADE7-BC05D8A10C3C}" srcId="{AF8428B7-4457-4D9B-8D80-51A3099B0A71}" destId="{24BC7A6D-E191-43B6-9898-B3ECEC409EB7}" srcOrd="5" destOrd="0" parTransId="{661646A7-1F0E-46CE-957E-4A73AED50A82}" sibTransId="{1F9A8CF6-7865-4154-B781-39E62B685E6E}"/>
    <dgm:cxn modelId="{80294732-4B83-48B5-94B2-CAFEDD1413AB}" srcId="{AF8428B7-4457-4D9B-8D80-51A3099B0A71}" destId="{86E99C0C-80AD-4B2D-A279-FC85DCD08591}" srcOrd="3" destOrd="0" parTransId="{D6B5D8B8-A429-4986-B671-4709EF2C45E7}" sibTransId="{B46F192C-6B4C-41D0-93F0-AAFFE96016CE}"/>
    <dgm:cxn modelId="{9E438B19-752F-4A7C-AC9B-A6FA7890AB33}" type="presOf" srcId="{AF8428B7-4457-4D9B-8D80-51A3099B0A71}" destId="{FE19B506-2F5E-4A78-B108-C3C5097A671C}" srcOrd="0" destOrd="0" presId="urn:microsoft.com/office/officeart/2008/layout/LinedList"/>
    <dgm:cxn modelId="{52F25241-C033-499D-844A-8E8C02432A50}" type="presParOf" srcId="{66B65BBA-3863-4D34-9366-FF7EF1AFE990}" destId="{358438DE-52BB-4726-A3F7-07197A1C680D}" srcOrd="0" destOrd="0" presId="urn:microsoft.com/office/officeart/2008/layout/LinedList"/>
    <dgm:cxn modelId="{4199CD2A-2981-4DCA-8F5D-C9A740E5014A}" type="presParOf" srcId="{66B65BBA-3863-4D34-9366-FF7EF1AFE990}" destId="{AE823C7B-DAEE-4AD5-A4BB-1A1F1D0B5D1E}" srcOrd="1" destOrd="0" presId="urn:microsoft.com/office/officeart/2008/layout/LinedList"/>
    <dgm:cxn modelId="{59D0D197-1758-4400-B1A3-79E49D98FAAC}" type="presParOf" srcId="{AE823C7B-DAEE-4AD5-A4BB-1A1F1D0B5D1E}" destId="{FE19B506-2F5E-4A78-B108-C3C5097A671C}" srcOrd="0" destOrd="0" presId="urn:microsoft.com/office/officeart/2008/layout/LinedList"/>
    <dgm:cxn modelId="{14599436-E93F-4210-9202-50B86594A619}" type="presParOf" srcId="{AE823C7B-DAEE-4AD5-A4BB-1A1F1D0B5D1E}" destId="{7A987C20-ECC8-4CED-87BF-4189F1294379}" srcOrd="1" destOrd="0" presId="urn:microsoft.com/office/officeart/2008/layout/LinedList"/>
    <dgm:cxn modelId="{F0CEC3DD-4879-4AAB-B0EE-B23472E0A19B}" type="presParOf" srcId="{7A987C20-ECC8-4CED-87BF-4189F1294379}" destId="{CFE522E1-198A-48D2-B0EF-A262BD72E34F}" srcOrd="0" destOrd="0" presId="urn:microsoft.com/office/officeart/2008/layout/LinedList"/>
    <dgm:cxn modelId="{6626E6A2-AD10-4D1F-805D-C49C7B9E7FBA}" type="presParOf" srcId="{7A987C20-ECC8-4CED-87BF-4189F1294379}" destId="{8DEE3AE3-7F4B-494F-B5F6-20AF50C5F84A}" srcOrd="1" destOrd="0" presId="urn:microsoft.com/office/officeart/2008/layout/LinedList"/>
    <dgm:cxn modelId="{069E860D-A70A-4924-8B95-D1F23963B114}" type="presParOf" srcId="{8DEE3AE3-7F4B-494F-B5F6-20AF50C5F84A}" destId="{ECA35C24-04E0-496F-9273-0A2A81AACEC0}" srcOrd="0" destOrd="0" presId="urn:microsoft.com/office/officeart/2008/layout/LinedList"/>
    <dgm:cxn modelId="{123E2D5F-11CC-4C7D-ABE3-AD4BD4FF878C}" type="presParOf" srcId="{8DEE3AE3-7F4B-494F-B5F6-20AF50C5F84A}" destId="{445CD33E-51BC-451B-8572-49C7EF7D57CA}" srcOrd="1" destOrd="0" presId="urn:microsoft.com/office/officeart/2008/layout/LinedList"/>
    <dgm:cxn modelId="{C24C0E2E-6525-4515-80AE-BBBC8A27300E}" type="presParOf" srcId="{8DEE3AE3-7F4B-494F-B5F6-20AF50C5F84A}" destId="{769F30B8-F130-497E-BB82-685FB9819CBE}" srcOrd="2" destOrd="0" presId="urn:microsoft.com/office/officeart/2008/layout/LinedList"/>
    <dgm:cxn modelId="{599988B6-8B24-4DF8-95E5-F673E0ADAFEC}" type="presParOf" srcId="{7A987C20-ECC8-4CED-87BF-4189F1294379}" destId="{E8FB2DB5-8341-4FED-87FD-A88CE2278E52}" srcOrd="2" destOrd="0" presId="urn:microsoft.com/office/officeart/2008/layout/LinedList"/>
    <dgm:cxn modelId="{EB8A3FF8-2ED6-4BEA-A21A-E5A5557CCEC4}" type="presParOf" srcId="{7A987C20-ECC8-4CED-87BF-4189F1294379}" destId="{25CA6C9A-3AF3-4777-AA71-7142B4C9E8D2}" srcOrd="3" destOrd="0" presId="urn:microsoft.com/office/officeart/2008/layout/LinedList"/>
    <dgm:cxn modelId="{9E8D23EB-B2A3-4A02-AD51-96F765EDD992}" type="presParOf" srcId="{7A987C20-ECC8-4CED-87BF-4189F1294379}" destId="{C5D3B09D-1D2A-4B90-8167-0FD167B4A436}" srcOrd="4" destOrd="0" presId="urn:microsoft.com/office/officeart/2008/layout/LinedList"/>
    <dgm:cxn modelId="{10382187-EF45-4132-B796-B432BA6E3974}" type="presParOf" srcId="{C5D3B09D-1D2A-4B90-8167-0FD167B4A436}" destId="{0DC00382-B78B-4194-9C3A-5EC7C06FA7BE}" srcOrd="0" destOrd="0" presId="urn:microsoft.com/office/officeart/2008/layout/LinedList"/>
    <dgm:cxn modelId="{F1E3040E-3B59-423E-865F-63EFCD05F0C2}" type="presParOf" srcId="{C5D3B09D-1D2A-4B90-8167-0FD167B4A436}" destId="{1D4B3F07-6A9D-49DC-B9B0-33C13AB79A64}" srcOrd="1" destOrd="0" presId="urn:microsoft.com/office/officeart/2008/layout/LinedList"/>
    <dgm:cxn modelId="{F31402B5-AB61-4A14-A775-550980408315}" type="presParOf" srcId="{C5D3B09D-1D2A-4B90-8167-0FD167B4A436}" destId="{8973D256-10D7-402E-9325-E3E55B5394D6}" srcOrd="2" destOrd="0" presId="urn:microsoft.com/office/officeart/2008/layout/LinedList"/>
    <dgm:cxn modelId="{356839C5-F6FD-4D70-AAA9-7A8E180A86E6}" type="presParOf" srcId="{7A987C20-ECC8-4CED-87BF-4189F1294379}" destId="{82475B4D-D6B4-44A6-A7EC-63F7CBF9EF9A}" srcOrd="5" destOrd="0" presId="urn:microsoft.com/office/officeart/2008/layout/LinedList"/>
    <dgm:cxn modelId="{4A604E86-DB96-4974-934D-73E329864B1E}" type="presParOf" srcId="{7A987C20-ECC8-4CED-87BF-4189F1294379}" destId="{35719234-07FA-442D-8EBA-5918B42D4D5F}" srcOrd="6" destOrd="0" presId="urn:microsoft.com/office/officeart/2008/layout/LinedList"/>
    <dgm:cxn modelId="{966EB568-1F54-444B-B028-6C67A6240E5B}" type="presParOf" srcId="{7A987C20-ECC8-4CED-87BF-4189F1294379}" destId="{950AE8C1-26B9-42A1-B409-0ED4CB84E2C0}" srcOrd="7" destOrd="0" presId="urn:microsoft.com/office/officeart/2008/layout/LinedList"/>
    <dgm:cxn modelId="{1814001E-8258-440A-84C7-73206352C4D9}" type="presParOf" srcId="{950AE8C1-26B9-42A1-B409-0ED4CB84E2C0}" destId="{C20652A4-CA80-4CF6-ADFD-CF661A6443DD}" srcOrd="0" destOrd="0" presId="urn:microsoft.com/office/officeart/2008/layout/LinedList"/>
    <dgm:cxn modelId="{18E1FD57-0502-4D56-8708-089F277A9B26}" type="presParOf" srcId="{950AE8C1-26B9-42A1-B409-0ED4CB84E2C0}" destId="{2F11A448-8840-423C-B49D-93A11CDAFAD0}" srcOrd="1" destOrd="0" presId="urn:microsoft.com/office/officeart/2008/layout/LinedList"/>
    <dgm:cxn modelId="{99D3ACEB-A0CD-4186-B1B5-824B3920FDBF}" type="presParOf" srcId="{950AE8C1-26B9-42A1-B409-0ED4CB84E2C0}" destId="{9063B590-A039-4889-9E81-3C01AF070060}" srcOrd="2" destOrd="0" presId="urn:microsoft.com/office/officeart/2008/layout/LinedList"/>
    <dgm:cxn modelId="{A99B2413-7E3C-4279-B93A-7C0AB7BD42F6}" type="presParOf" srcId="{7A987C20-ECC8-4CED-87BF-4189F1294379}" destId="{9F59FAE8-0E6E-4787-816B-BE897F07BC4E}" srcOrd="8" destOrd="0" presId="urn:microsoft.com/office/officeart/2008/layout/LinedList"/>
    <dgm:cxn modelId="{B4815EBD-C7D0-4FA9-AD0F-4B1164BD9060}" type="presParOf" srcId="{7A987C20-ECC8-4CED-87BF-4189F1294379}" destId="{63091D71-C007-4691-A7C5-D5DE5C6A4822}" srcOrd="9" destOrd="0" presId="urn:microsoft.com/office/officeart/2008/layout/LinedList"/>
    <dgm:cxn modelId="{2DC27F10-6645-4273-B7A7-001F70F7D9F8}" type="presParOf" srcId="{7A987C20-ECC8-4CED-87BF-4189F1294379}" destId="{CE8C1DE9-7767-4677-A2C0-B61CD8BAEA42}" srcOrd="10" destOrd="0" presId="urn:microsoft.com/office/officeart/2008/layout/LinedList"/>
    <dgm:cxn modelId="{28C43034-1C9F-4BEF-9465-6B6DDBDECD8B}" type="presParOf" srcId="{CE8C1DE9-7767-4677-A2C0-B61CD8BAEA42}" destId="{1007690D-5AE4-43CC-BBD8-69CB031A9316}" srcOrd="0" destOrd="0" presId="urn:microsoft.com/office/officeart/2008/layout/LinedList"/>
    <dgm:cxn modelId="{D5CC83B0-160E-4787-8614-A8776B0029D1}" type="presParOf" srcId="{CE8C1DE9-7767-4677-A2C0-B61CD8BAEA42}" destId="{9E2A39F8-4BF8-42E6-BD53-BF1972802B77}" srcOrd="1" destOrd="0" presId="urn:microsoft.com/office/officeart/2008/layout/LinedList"/>
    <dgm:cxn modelId="{453D5909-0393-4CE8-B33D-8D40C9CFBE06}" type="presParOf" srcId="{CE8C1DE9-7767-4677-A2C0-B61CD8BAEA42}" destId="{4D2724A0-0535-4942-8CDE-CDD1313B4DC1}" srcOrd="2" destOrd="0" presId="urn:microsoft.com/office/officeart/2008/layout/LinedList"/>
    <dgm:cxn modelId="{695452C7-D0EC-4D59-9744-F8C0A634C6D3}" type="presParOf" srcId="{7A987C20-ECC8-4CED-87BF-4189F1294379}" destId="{ACD55360-39E1-4785-A69C-33560958A746}" srcOrd="11" destOrd="0" presId="urn:microsoft.com/office/officeart/2008/layout/LinedList"/>
    <dgm:cxn modelId="{83E7E94C-477C-4B6E-AD12-53D9A22D1175}" type="presParOf" srcId="{7A987C20-ECC8-4CED-87BF-4189F1294379}" destId="{FFC692E3-D43B-4288-BE28-CA90445F493F}" srcOrd="12" destOrd="0" presId="urn:microsoft.com/office/officeart/2008/layout/LinedList"/>
    <dgm:cxn modelId="{5E976628-8B70-4675-A734-F9AE7DAAC8DB}" type="presParOf" srcId="{7A987C20-ECC8-4CED-87BF-4189F1294379}" destId="{8F87F45C-9573-4776-83E4-E3AE3FBE2191}" srcOrd="13" destOrd="0" presId="urn:microsoft.com/office/officeart/2008/layout/LinedList"/>
    <dgm:cxn modelId="{A515AF77-BE3E-4154-AA68-63053349C68D}" type="presParOf" srcId="{8F87F45C-9573-4776-83E4-E3AE3FBE2191}" destId="{E99B5D17-5A7F-44D0-A761-374E57833627}" srcOrd="0" destOrd="0" presId="urn:microsoft.com/office/officeart/2008/layout/LinedList"/>
    <dgm:cxn modelId="{915D22FA-73ED-4524-9BAC-CCC50F138E10}" type="presParOf" srcId="{8F87F45C-9573-4776-83E4-E3AE3FBE2191}" destId="{1166A4D2-29AC-4551-958B-51F6AF846ED4}" srcOrd="1" destOrd="0" presId="urn:microsoft.com/office/officeart/2008/layout/LinedList"/>
    <dgm:cxn modelId="{23BCAB5D-8938-491A-8F2D-8686C17A4CC7}" type="presParOf" srcId="{8F87F45C-9573-4776-83E4-E3AE3FBE2191}" destId="{E5AAB9E9-E2B7-490E-AB1A-ADB42578D3DA}" srcOrd="2" destOrd="0" presId="urn:microsoft.com/office/officeart/2008/layout/LinedList"/>
    <dgm:cxn modelId="{68CE65CF-568E-4A98-B156-8739F158B7B5}" type="presParOf" srcId="{7A987C20-ECC8-4CED-87BF-4189F1294379}" destId="{2E4A0D92-32ED-44D6-92EC-58C7B51BB09D}" srcOrd="14" destOrd="0" presId="urn:microsoft.com/office/officeart/2008/layout/LinedList"/>
    <dgm:cxn modelId="{C36A766C-E8EE-4B42-A807-BC3AC00E8343}" type="presParOf" srcId="{7A987C20-ECC8-4CED-87BF-4189F1294379}" destId="{BD0852BA-E7B8-4C45-B84D-C6A3BB70BC58}" srcOrd="15" destOrd="0" presId="urn:microsoft.com/office/officeart/2008/layout/LinedList"/>
    <dgm:cxn modelId="{40F68B7F-6A58-4FBE-86E4-909DF9045760}" type="presParOf" srcId="{7A987C20-ECC8-4CED-87BF-4189F1294379}" destId="{099B2E7E-BFE5-4974-A034-8CEFBFD551A7}" srcOrd="16" destOrd="0" presId="urn:microsoft.com/office/officeart/2008/layout/LinedList"/>
    <dgm:cxn modelId="{B17DF9F7-999E-4454-A0A5-47A7126E7908}" type="presParOf" srcId="{099B2E7E-BFE5-4974-A034-8CEFBFD551A7}" destId="{B5C2013B-7EC1-434D-9178-E84E48BC2839}" srcOrd="0" destOrd="0" presId="urn:microsoft.com/office/officeart/2008/layout/LinedList"/>
    <dgm:cxn modelId="{1509CCB3-9E5B-4F2D-B4B2-9476910DAAE3}" type="presParOf" srcId="{099B2E7E-BFE5-4974-A034-8CEFBFD551A7}" destId="{3601FB90-042F-4102-9348-EC6702C7E0F7}" srcOrd="1" destOrd="0" presId="urn:microsoft.com/office/officeart/2008/layout/LinedList"/>
    <dgm:cxn modelId="{90B471D2-81D7-49C4-8724-2764FFEBAD21}" type="presParOf" srcId="{099B2E7E-BFE5-4974-A034-8CEFBFD551A7}" destId="{8AE119F3-CBF5-455A-8AB5-CE9211FC6681}" srcOrd="2" destOrd="0" presId="urn:microsoft.com/office/officeart/2008/layout/LinedList"/>
    <dgm:cxn modelId="{5A5B8CF7-F13D-42DF-AA6C-75192F4DE0E3}" type="presParOf" srcId="{7A987C20-ECC8-4CED-87BF-4189F1294379}" destId="{E04049F4-5DD5-41CD-A8F9-AFF522FD044C}" srcOrd="17" destOrd="0" presId="urn:microsoft.com/office/officeart/2008/layout/LinedList"/>
    <dgm:cxn modelId="{E2AF1680-31D0-48B0-A9DF-3CA604CB5AD1}" type="presParOf" srcId="{7A987C20-ECC8-4CED-87BF-4189F1294379}" destId="{DC5A35A7-633D-488D-8665-1B012FDAB45A}" srcOrd="18" destOrd="0" presId="urn:microsoft.com/office/officeart/2008/layout/LinedList"/>
    <dgm:cxn modelId="{3606B623-8F4F-4BC8-B79C-4F5DB121ECBC}" type="presParOf" srcId="{7A987C20-ECC8-4CED-87BF-4189F1294379}" destId="{7E728E6C-85AD-4EB8-BDD8-18499041054F}" srcOrd="19" destOrd="0" presId="urn:microsoft.com/office/officeart/2008/layout/LinedList"/>
    <dgm:cxn modelId="{4202F1C9-1042-4663-8B0D-58CEA6AEF2C5}" type="presParOf" srcId="{7E728E6C-85AD-4EB8-BDD8-18499041054F}" destId="{2DC1906C-1BC6-461A-A4B3-0B74E9AC17E6}" srcOrd="0" destOrd="0" presId="urn:microsoft.com/office/officeart/2008/layout/LinedList"/>
    <dgm:cxn modelId="{AA031EBC-635C-4219-A19B-7E2F71B8F4CD}" type="presParOf" srcId="{7E728E6C-85AD-4EB8-BDD8-18499041054F}" destId="{AA536641-D8E3-40DC-BA31-622A9F646F5B}" srcOrd="1" destOrd="0" presId="urn:microsoft.com/office/officeart/2008/layout/LinedList"/>
    <dgm:cxn modelId="{D584C31C-7E71-4EEB-9CDF-B401A931C8A3}" type="presParOf" srcId="{7E728E6C-85AD-4EB8-BDD8-18499041054F}" destId="{3F44A720-F210-44B6-862F-D1ABB5D66E99}" srcOrd="2" destOrd="0" presId="urn:microsoft.com/office/officeart/2008/layout/LinedList"/>
    <dgm:cxn modelId="{DF02C573-EDDA-4000-B277-6D411BDAC481}" type="presParOf" srcId="{7A987C20-ECC8-4CED-87BF-4189F1294379}" destId="{858172CC-0B77-44DD-BC92-1D181658D926}" srcOrd="20" destOrd="0" presId="urn:microsoft.com/office/officeart/2008/layout/LinedList"/>
    <dgm:cxn modelId="{20CDE5E4-F0AA-42B2-AFDB-39C3DF893C9F}" type="presParOf" srcId="{7A987C20-ECC8-4CED-87BF-4189F1294379}" destId="{6C8A9973-B753-4744-A9B6-7B2F53685767}" srcOrd="21" destOrd="0" presId="urn:microsoft.com/office/officeart/2008/layout/LinedList"/>
    <dgm:cxn modelId="{29820133-B337-458C-B38F-DB9D760061D4}" type="presParOf" srcId="{7A987C20-ECC8-4CED-87BF-4189F1294379}" destId="{42A11155-DB3D-463F-81DA-B5C40BBF75B7}" srcOrd="22" destOrd="0" presId="urn:microsoft.com/office/officeart/2008/layout/LinedList"/>
    <dgm:cxn modelId="{DF299CD0-A80A-4192-BB3B-D79E6DF1361B}" type="presParOf" srcId="{42A11155-DB3D-463F-81DA-B5C40BBF75B7}" destId="{717E19DC-9D58-433C-B6BD-D6E79648A8A6}" srcOrd="0" destOrd="0" presId="urn:microsoft.com/office/officeart/2008/layout/LinedList"/>
    <dgm:cxn modelId="{D33C3F8E-4826-4EB7-A33A-B33ED18C4B57}" type="presParOf" srcId="{42A11155-DB3D-463F-81DA-B5C40BBF75B7}" destId="{68B22351-D6AB-4CFA-8EEC-7638AC39F758}" srcOrd="1" destOrd="0" presId="urn:microsoft.com/office/officeart/2008/layout/LinedList"/>
    <dgm:cxn modelId="{7F289034-C771-43FE-B854-B632B64277AD}" type="presParOf" srcId="{42A11155-DB3D-463F-81DA-B5C40BBF75B7}" destId="{3F0A3AE7-A6C2-48FC-82D3-970C1A5C2D3A}" srcOrd="2" destOrd="0" presId="urn:microsoft.com/office/officeart/2008/layout/LinedList"/>
    <dgm:cxn modelId="{3C2FCB61-DE8D-49B6-83B1-96B9A590A8E7}" type="presParOf" srcId="{7A987C20-ECC8-4CED-87BF-4189F1294379}" destId="{81F4417E-F108-48A7-AC82-4D90AFC44C31}" srcOrd="23" destOrd="0" presId="urn:microsoft.com/office/officeart/2008/layout/LinedList"/>
    <dgm:cxn modelId="{F6A1B110-4D7B-4E8A-925D-34A58DFD825B}" type="presParOf" srcId="{7A987C20-ECC8-4CED-87BF-4189F1294379}" destId="{6C84D33B-E81E-40A4-AC71-4C52FE682CF2}" srcOrd="24" destOrd="0" presId="urn:microsoft.com/office/officeart/2008/layout/LinedList"/>
    <dgm:cxn modelId="{63711763-938B-4CBB-8D25-B5103D9C9DD2}" type="presParOf" srcId="{7A987C20-ECC8-4CED-87BF-4189F1294379}" destId="{B5776637-AA00-4571-8A25-71F8229F0434}" srcOrd="25" destOrd="0" presId="urn:microsoft.com/office/officeart/2008/layout/LinedList"/>
    <dgm:cxn modelId="{914FB97E-2308-4080-9B9C-2A5F6421DB49}" type="presParOf" srcId="{B5776637-AA00-4571-8A25-71F8229F0434}" destId="{DED39C73-9026-4E77-BFB7-E235E52EF672}" srcOrd="0" destOrd="0" presId="urn:microsoft.com/office/officeart/2008/layout/LinedList"/>
    <dgm:cxn modelId="{D939478C-A6EA-43C5-9EB5-4F7A1531FBE6}" type="presParOf" srcId="{B5776637-AA00-4571-8A25-71F8229F0434}" destId="{DB156A9B-8D71-483F-9BCB-A1F958A28774}" srcOrd="1" destOrd="0" presId="urn:microsoft.com/office/officeart/2008/layout/LinedList"/>
    <dgm:cxn modelId="{C30975F0-CCB0-4EF6-BD06-E2096BE3EAF1}" type="presParOf" srcId="{B5776637-AA00-4571-8A25-71F8229F0434}" destId="{2EFF3C5D-0F44-4661-A50F-868B5114C4EF}" srcOrd="2" destOrd="0" presId="urn:microsoft.com/office/officeart/2008/layout/LinedList"/>
    <dgm:cxn modelId="{6C8F02A6-1D1B-4F7C-98FB-3C23B7D5EA98}" type="presParOf" srcId="{7A987C20-ECC8-4CED-87BF-4189F1294379}" destId="{7EEB2CAF-038E-414C-BB0E-1D4B20FAFB89}" srcOrd="26" destOrd="0" presId="urn:microsoft.com/office/officeart/2008/layout/LinedList"/>
    <dgm:cxn modelId="{53BB1649-A158-4200-92D0-9B2279E0F917}" type="presParOf" srcId="{7A987C20-ECC8-4CED-87BF-4189F1294379}" destId="{77519948-853F-486C-9FB1-19C103C7B5FC}" srcOrd="27"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799D00F-C07F-42A4-8D30-A3D5975FCA0B}" type="doc">
      <dgm:prSet loTypeId="urn:microsoft.com/office/officeart/2005/8/layout/bList2" loCatId="picture" qsTypeId="urn:microsoft.com/office/officeart/2005/8/quickstyle/simple1" qsCatId="simple" csTypeId="urn:microsoft.com/office/officeart/2005/8/colors/colorful3" csCatId="colorful" phldr="1"/>
      <dgm:spPr/>
      <dgm:t>
        <a:bodyPr/>
        <a:lstStyle/>
        <a:p>
          <a:endParaRPr lang="es-CO"/>
        </a:p>
      </dgm:t>
    </dgm:pt>
    <dgm:pt modelId="{4EA3A646-EDB8-438A-8ED0-A2FC1779D08F}">
      <dgm:prSet phldrT="[Texto]" custT="1"/>
      <dgm:spPr/>
      <dgm:t>
        <a:bodyPr vert="horz" anchor="ctr"/>
        <a:lstStyle/>
        <a:p>
          <a:pPr algn="l"/>
          <a:r>
            <a:rPr lang="es-CO" sz="2600" b="1" dirty="0" smtClean="0"/>
            <a:t>                                                        </a:t>
          </a:r>
          <a:endParaRPr lang="es-CO" sz="2600" b="1" dirty="0"/>
        </a:p>
      </dgm:t>
    </dgm:pt>
    <dgm:pt modelId="{549ABE5B-EFE7-4C3E-8281-5D2ACD42B2DE}" type="parTrans" cxnId="{58824EB4-9A9F-4CD0-B1BB-62C019277B7E}">
      <dgm:prSet/>
      <dgm:spPr/>
      <dgm:t>
        <a:bodyPr/>
        <a:lstStyle/>
        <a:p>
          <a:endParaRPr lang="es-CO"/>
        </a:p>
      </dgm:t>
    </dgm:pt>
    <dgm:pt modelId="{7E6EED8B-0B12-40BD-A9EC-1C4A252169B8}" type="sibTrans" cxnId="{58824EB4-9A9F-4CD0-B1BB-62C019277B7E}">
      <dgm:prSet/>
      <dgm:spPr/>
      <dgm:t>
        <a:bodyPr/>
        <a:lstStyle/>
        <a:p>
          <a:endParaRPr lang="es-CO"/>
        </a:p>
      </dgm:t>
    </dgm:pt>
    <dgm:pt modelId="{DFC65741-760A-48C2-BA23-63D957EE252C}">
      <dgm:prSet custT="1"/>
      <dgm:spPr/>
      <dgm:t>
        <a:bodyPr/>
        <a:lstStyle/>
        <a:p>
          <a:r>
            <a:rPr lang="es-CO" sz="1600" b="1" dirty="0" smtClean="0"/>
            <a:t>FACULTAD DE CIENCIAS AGROPECUARIAS Y RECURSOS NATURALES</a:t>
          </a:r>
          <a:endParaRPr lang="es-CO" sz="1600" b="1" dirty="0"/>
        </a:p>
      </dgm:t>
    </dgm:pt>
    <dgm:pt modelId="{75AA11B9-D59D-4F3C-99BF-5D10FE614EC4}" type="parTrans" cxnId="{BD21F442-63A1-4815-BD2F-213EB4973B2D}">
      <dgm:prSet/>
      <dgm:spPr/>
      <dgm:t>
        <a:bodyPr/>
        <a:lstStyle/>
        <a:p>
          <a:endParaRPr lang="es-CO"/>
        </a:p>
      </dgm:t>
    </dgm:pt>
    <dgm:pt modelId="{02D13A11-14A7-4FBD-A952-F1EFFBB44635}" type="sibTrans" cxnId="{BD21F442-63A1-4815-BD2F-213EB4973B2D}">
      <dgm:prSet/>
      <dgm:spPr/>
      <dgm:t>
        <a:bodyPr/>
        <a:lstStyle/>
        <a:p>
          <a:endParaRPr lang="es-CO"/>
        </a:p>
      </dgm:t>
    </dgm:pt>
    <dgm:pt modelId="{AB4931D1-510C-48D2-B965-015C2E0B26E8}" type="pres">
      <dgm:prSet presAssocID="{E799D00F-C07F-42A4-8D30-A3D5975FCA0B}" presName="diagram" presStyleCnt="0">
        <dgm:presLayoutVars>
          <dgm:dir/>
          <dgm:animLvl val="lvl"/>
          <dgm:resizeHandles val="exact"/>
        </dgm:presLayoutVars>
      </dgm:prSet>
      <dgm:spPr/>
      <dgm:t>
        <a:bodyPr/>
        <a:lstStyle/>
        <a:p>
          <a:endParaRPr lang="es-CO"/>
        </a:p>
      </dgm:t>
    </dgm:pt>
    <dgm:pt modelId="{6B8ED42D-083E-46BD-BC87-795555932C0B}" type="pres">
      <dgm:prSet presAssocID="{4EA3A646-EDB8-438A-8ED0-A2FC1779D08F}" presName="compNode" presStyleCnt="0"/>
      <dgm:spPr/>
    </dgm:pt>
    <dgm:pt modelId="{AFE11517-28F1-423B-B523-42FDFEED8813}" type="pres">
      <dgm:prSet presAssocID="{4EA3A646-EDB8-438A-8ED0-A2FC1779D08F}" presName="childRect" presStyleLbl="bgAcc1" presStyleIdx="0" presStyleCnt="1" custScaleX="173284" custScaleY="13343">
        <dgm:presLayoutVars>
          <dgm:bulletEnabled val="1"/>
        </dgm:presLayoutVars>
      </dgm:prSet>
      <dgm:spPr/>
      <dgm:t>
        <a:bodyPr/>
        <a:lstStyle/>
        <a:p>
          <a:endParaRPr lang="es-CO"/>
        </a:p>
      </dgm:t>
    </dgm:pt>
    <dgm:pt modelId="{4FE88827-6A1D-4118-B188-FC0DF765FC34}" type="pres">
      <dgm:prSet presAssocID="{4EA3A646-EDB8-438A-8ED0-A2FC1779D08F}" presName="parentText" presStyleLbl="node1" presStyleIdx="0" presStyleCnt="0">
        <dgm:presLayoutVars>
          <dgm:chMax val="0"/>
          <dgm:bulletEnabled val="1"/>
        </dgm:presLayoutVars>
      </dgm:prSet>
      <dgm:spPr/>
      <dgm:t>
        <a:bodyPr/>
        <a:lstStyle/>
        <a:p>
          <a:endParaRPr lang="es-CO"/>
        </a:p>
      </dgm:t>
    </dgm:pt>
    <dgm:pt modelId="{F1BF38F3-6AB5-45A3-9FCD-49E2FFC699BA}" type="pres">
      <dgm:prSet presAssocID="{4EA3A646-EDB8-438A-8ED0-A2FC1779D08F}" presName="parentRect" presStyleLbl="alignNode1" presStyleIdx="0" presStyleCnt="1" custScaleX="122817" custScaleY="291505" custLinFactNeighborX="-23756" custLinFactNeighborY="5190"/>
      <dgm:spPr/>
      <dgm:t>
        <a:bodyPr/>
        <a:lstStyle/>
        <a:p>
          <a:endParaRPr lang="es-CO"/>
        </a:p>
      </dgm:t>
    </dgm:pt>
    <dgm:pt modelId="{F6CFA40F-D29A-4CA2-8033-D2E0BE76734A}" type="pres">
      <dgm:prSet presAssocID="{4EA3A646-EDB8-438A-8ED0-A2FC1779D08F}" presName="adorn" presStyleLbl="fgAccFollowNode1" presStyleIdx="0" presStyleCnt="1" custScaleX="116329" custScaleY="102163" custLinFactY="-21950" custLinFactNeighborX="27665" custLinFactNeighborY="-100000"/>
      <dgm:spPr>
        <a:blipFill rotWithShape="1">
          <a:blip xmlns:r="http://schemas.openxmlformats.org/officeDocument/2006/relationships" r:embed="rId1"/>
          <a:stretch>
            <a:fillRect/>
          </a:stretch>
        </a:blipFill>
      </dgm:spPr>
    </dgm:pt>
  </dgm:ptLst>
  <dgm:cxnLst>
    <dgm:cxn modelId="{58824EB4-9A9F-4CD0-B1BB-62C019277B7E}" srcId="{E799D00F-C07F-42A4-8D30-A3D5975FCA0B}" destId="{4EA3A646-EDB8-438A-8ED0-A2FC1779D08F}" srcOrd="0" destOrd="0" parTransId="{549ABE5B-EFE7-4C3E-8281-5D2ACD42B2DE}" sibTransId="{7E6EED8B-0B12-40BD-A9EC-1C4A252169B8}"/>
    <dgm:cxn modelId="{1A8FB22F-71BD-4BEA-AB09-9123AF6F4EA7}" type="presOf" srcId="{4EA3A646-EDB8-438A-8ED0-A2FC1779D08F}" destId="{4FE88827-6A1D-4118-B188-FC0DF765FC34}" srcOrd="0" destOrd="0" presId="urn:microsoft.com/office/officeart/2005/8/layout/bList2"/>
    <dgm:cxn modelId="{BD21F442-63A1-4815-BD2F-213EB4973B2D}" srcId="{4EA3A646-EDB8-438A-8ED0-A2FC1779D08F}" destId="{DFC65741-760A-48C2-BA23-63D957EE252C}" srcOrd="0" destOrd="0" parTransId="{75AA11B9-D59D-4F3C-99BF-5D10FE614EC4}" sibTransId="{02D13A11-14A7-4FBD-A952-F1EFFBB44635}"/>
    <dgm:cxn modelId="{6F51AEF5-1B90-4CB5-A388-CF62AB68D583}" type="presOf" srcId="{DFC65741-760A-48C2-BA23-63D957EE252C}" destId="{AFE11517-28F1-423B-B523-42FDFEED8813}" srcOrd="0" destOrd="0" presId="urn:microsoft.com/office/officeart/2005/8/layout/bList2"/>
    <dgm:cxn modelId="{3DE96BC5-0CA7-42A1-AF39-DE0E3BFB1097}" type="presOf" srcId="{4EA3A646-EDB8-438A-8ED0-A2FC1779D08F}" destId="{F1BF38F3-6AB5-45A3-9FCD-49E2FFC699BA}" srcOrd="1" destOrd="0" presId="urn:microsoft.com/office/officeart/2005/8/layout/bList2"/>
    <dgm:cxn modelId="{D564C8AA-AFD6-426D-B7E2-4EDD6CBAB349}" type="presOf" srcId="{E799D00F-C07F-42A4-8D30-A3D5975FCA0B}" destId="{AB4931D1-510C-48D2-B965-015C2E0B26E8}" srcOrd="0" destOrd="0" presId="urn:microsoft.com/office/officeart/2005/8/layout/bList2"/>
    <dgm:cxn modelId="{DB55866E-3DB0-4981-9154-52B27A5E42FB}" type="presParOf" srcId="{AB4931D1-510C-48D2-B965-015C2E0B26E8}" destId="{6B8ED42D-083E-46BD-BC87-795555932C0B}" srcOrd="0" destOrd="0" presId="urn:microsoft.com/office/officeart/2005/8/layout/bList2"/>
    <dgm:cxn modelId="{1461C8FD-D777-4E31-AD48-73FFFEFF0C1F}" type="presParOf" srcId="{6B8ED42D-083E-46BD-BC87-795555932C0B}" destId="{AFE11517-28F1-423B-B523-42FDFEED8813}" srcOrd="0" destOrd="0" presId="urn:microsoft.com/office/officeart/2005/8/layout/bList2"/>
    <dgm:cxn modelId="{92AD51F3-48EF-488A-88D0-1C847029C765}" type="presParOf" srcId="{6B8ED42D-083E-46BD-BC87-795555932C0B}" destId="{4FE88827-6A1D-4118-B188-FC0DF765FC34}" srcOrd="1" destOrd="0" presId="urn:microsoft.com/office/officeart/2005/8/layout/bList2"/>
    <dgm:cxn modelId="{2B0F001E-60F8-4313-9E01-1CEE5AD41DBF}" type="presParOf" srcId="{6B8ED42D-083E-46BD-BC87-795555932C0B}" destId="{F1BF38F3-6AB5-45A3-9FCD-49E2FFC699BA}" srcOrd="2" destOrd="0" presId="urn:microsoft.com/office/officeart/2005/8/layout/bList2"/>
    <dgm:cxn modelId="{EA5C8511-7525-48FB-A19C-82D8B4BF33E5}" type="presParOf" srcId="{6B8ED42D-083E-46BD-BC87-795555932C0B}" destId="{F6CFA40F-D29A-4CA2-8033-D2E0BE76734A}" srcOrd="3" destOrd="0" presId="urn:microsoft.com/office/officeart/2005/8/layout/b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799D00F-C07F-42A4-8D30-A3D5975FCA0B}" type="doc">
      <dgm:prSet loTypeId="urn:microsoft.com/office/officeart/2005/8/layout/bList2" loCatId="picture" qsTypeId="urn:microsoft.com/office/officeart/2005/8/quickstyle/simple1" qsCatId="simple" csTypeId="urn:microsoft.com/office/officeart/2005/8/colors/colorful3" csCatId="colorful" phldr="1"/>
      <dgm:spPr/>
      <dgm:t>
        <a:bodyPr/>
        <a:lstStyle/>
        <a:p>
          <a:endParaRPr lang="es-CO"/>
        </a:p>
      </dgm:t>
    </dgm:pt>
    <dgm:pt modelId="{4EA3A646-EDB8-438A-8ED0-A2FC1779D08F}">
      <dgm:prSet phldrT="[Texto]" custT="1">
        <dgm:style>
          <a:lnRef idx="2">
            <a:schemeClr val="accent5">
              <a:shade val="50000"/>
            </a:schemeClr>
          </a:lnRef>
          <a:fillRef idx="1">
            <a:schemeClr val="accent5"/>
          </a:fillRef>
          <a:effectRef idx="0">
            <a:schemeClr val="accent5"/>
          </a:effectRef>
          <a:fontRef idx="minor">
            <a:schemeClr val="lt1"/>
          </a:fontRef>
        </dgm:style>
      </dgm:prSet>
      <dgm:spPr/>
      <dgm:t>
        <a:bodyPr vert="horz" anchor="ctr"/>
        <a:lstStyle/>
        <a:p>
          <a:pPr algn="l"/>
          <a:r>
            <a:rPr lang="es-CO" sz="2600" b="1" dirty="0" smtClean="0"/>
            <a:t>                                                        </a:t>
          </a:r>
          <a:endParaRPr lang="es-CO" sz="2600" b="1" dirty="0"/>
        </a:p>
      </dgm:t>
    </dgm:pt>
    <dgm:pt modelId="{549ABE5B-EFE7-4C3E-8281-5D2ACD42B2DE}" type="parTrans" cxnId="{58824EB4-9A9F-4CD0-B1BB-62C019277B7E}">
      <dgm:prSet/>
      <dgm:spPr/>
      <dgm:t>
        <a:bodyPr/>
        <a:lstStyle/>
        <a:p>
          <a:endParaRPr lang="es-CO"/>
        </a:p>
      </dgm:t>
    </dgm:pt>
    <dgm:pt modelId="{7E6EED8B-0B12-40BD-A9EC-1C4A252169B8}" type="sibTrans" cxnId="{58824EB4-9A9F-4CD0-B1BB-62C019277B7E}">
      <dgm:prSet/>
      <dgm:spPr/>
      <dgm:t>
        <a:bodyPr/>
        <a:lstStyle/>
        <a:p>
          <a:endParaRPr lang="es-CO"/>
        </a:p>
      </dgm:t>
    </dgm:pt>
    <dgm:pt modelId="{DFC65741-760A-48C2-BA23-63D957EE252C}">
      <dgm:prSet custT="1">
        <dgm:style>
          <a:lnRef idx="2">
            <a:schemeClr val="accent5"/>
          </a:lnRef>
          <a:fillRef idx="1">
            <a:schemeClr val="lt1"/>
          </a:fillRef>
          <a:effectRef idx="0">
            <a:schemeClr val="accent5"/>
          </a:effectRef>
          <a:fontRef idx="minor">
            <a:schemeClr val="dk1"/>
          </a:fontRef>
        </dgm:style>
      </dgm:prSet>
      <dgm:spPr/>
      <dgm:t>
        <a:bodyPr/>
        <a:lstStyle/>
        <a:p>
          <a:r>
            <a:rPr lang="es-CO" sz="1600" b="1" dirty="0" smtClean="0"/>
            <a:t>FACULTAD DE CIENCIAS HUMANAS Y DE LA EDUCACIÓN</a:t>
          </a:r>
          <a:endParaRPr lang="es-CO" sz="1600" b="1" dirty="0"/>
        </a:p>
      </dgm:t>
    </dgm:pt>
    <dgm:pt modelId="{75AA11B9-D59D-4F3C-99BF-5D10FE614EC4}" type="parTrans" cxnId="{BD21F442-63A1-4815-BD2F-213EB4973B2D}">
      <dgm:prSet/>
      <dgm:spPr/>
      <dgm:t>
        <a:bodyPr/>
        <a:lstStyle/>
        <a:p>
          <a:endParaRPr lang="es-CO"/>
        </a:p>
      </dgm:t>
    </dgm:pt>
    <dgm:pt modelId="{02D13A11-14A7-4FBD-A952-F1EFFBB44635}" type="sibTrans" cxnId="{BD21F442-63A1-4815-BD2F-213EB4973B2D}">
      <dgm:prSet/>
      <dgm:spPr/>
      <dgm:t>
        <a:bodyPr/>
        <a:lstStyle/>
        <a:p>
          <a:endParaRPr lang="es-CO"/>
        </a:p>
      </dgm:t>
    </dgm:pt>
    <dgm:pt modelId="{99399B20-53AE-48BE-BFB5-50E9099BC338}">
      <dgm:prSet custT="1">
        <dgm:style>
          <a:lnRef idx="2">
            <a:schemeClr val="accent5"/>
          </a:lnRef>
          <a:fillRef idx="1">
            <a:schemeClr val="lt1"/>
          </a:fillRef>
          <a:effectRef idx="0">
            <a:schemeClr val="accent5"/>
          </a:effectRef>
          <a:fontRef idx="minor">
            <a:schemeClr val="dk1"/>
          </a:fontRef>
        </dgm:style>
      </dgm:prSet>
      <dgm:spPr/>
      <dgm:t>
        <a:bodyPr/>
        <a:lstStyle/>
        <a:p>
          <a:endParaRPr lang="es-CO" sz="1600" b="1" dirty="0" smtClean="0"/>
        </a:p>
      </dgm:t>
    </dgm:pt>
    <dgm:pt modelId="{EB97F73A-66AC-427E-8054-626168E6DD4F}" type="parTrans" cxnId="{18979FC9-80E5-4638-A902-9655A4778F97}">
      <dgm:prSet/>
      <dgm:spPr/>
      <dgm:t>
        <a:bodyPr/>
        <a:lstStyle/>
        <a:p>
          <a:endParaRPr lang="es-CO"/>
        </a:p>
      </dgm:t>
    </dgm:pt>
    <dgm:pt modelId="{41431D2C-3AC2-490B-A4B1-58829A9D54EC}" type="sibTrans" cxnId="{18979FC9-80E5-4638-A902-9655A4778F97}">
      <dgm:prSet/>
      <dgm:spPr/>
      <dgm:t>
        <a:bodyPr/>
        <a:lstStyle/>
        <a:p>
          <a:endParaRPr lang="es-CO"/>
        </a:p>
      </dgm:t>
    </dgm:pt>
    <dgm:pt modelId="{AB4931D1-510C-48D2-B965-015C2E0B26E8}" type="pres">
      <dgm:prSet presAssocID="{E799D00F-C07F-42A4-8D30-A3D5975FCA0B}" presName="diagram" presStyleCnt="0">
        <dgm:presLayoutVars>
          <dgm:dir/>
          <dgm:animLvl val="lvl"/>
          <dgm:resizeHandles val="exact"/>
        </dgm:presLayoutVars>
      </dgm:prSet>
      <dgm:spPr/>
      <dgm:t>
        <a:bodyPr/>
        <a:lstStyle/>
        <a:p>
          <a:endParaRPr lang="es-CO"/>
        </a:p>
      </dgm:t>
    </dgm:pt>
    <dgm:pt modelId="{6B8ED42D-083E-46BD-BC87-795555932C0B}" type="pres">
      <dgm:prSet presAssocID="{4EA3A646-EDB8-438A-8ED0-A2FC1779D08F}" presName="compNode" presStyleCnt="0"/>
      <dgm:spPr/>
    </dgm:pt>
    <dgm:pt modelId="{AFE11517-28F1-423B-B523-42FDFEED8813}" type="pres">
      <dgm:prSet presAssocID="{4EA3A646-EDB8-438A-8ED0-A2FC1779D08F}" presName="childRect" presStyleLbl="bgAcc1" presStyleIdx="0" presStyleCnt="1" custScaleX="173284" custScaleY="13343">
        <dgm:presLayoutVars>
          <dgm:bulletEnabled val="1"/>
        </dgm:presLayoutVars>
      </dgm:prSet>
      <dgm:spPr/>
      <dgm:t>
        <a:bodyPr/>
        <a:lstStyle/>
        <a:p>
          <a:endParaRPr lang="es-CO"/>
        </a:p>
      </dgm:t>
    </dgm:pt>
    <dgm:pt modelId="{4FE88827-6A1D-4118-B188-FC0DF765FC34}" type="pres">
      <dgm:prSet presAssocID="{4EA3A646-EDB8-438A-8ED0-A2FC1779D08F}" presName="parentText" presStyleLbl="node1" presStyleIdx="0" presStyleCnt="0">
        <dgm:presLayoutVars>
          <dgm:chMax val="0"/>
          <dgm:bulletEnabled val="1"/>
        </dgm:presLayoutVars>
      </dgm:prSet>
      <dgm:spPr/>
      <dgm:t>
        <a:bodyPr/>
        <a:lstStyle/>
        <a:p>
          <a:endParaRPr lang="es-CO"/>
        </a:p>
      </dgm:t>
    </dgm:pt>
    <dgm:pt modelId="{F1BF38F3-6AB5-45A3-9FCD-49E2FFC699BA}" type="pres">
      <dgm:prSet presAssocID="{4EA3A646-EDB8-438A-8ED0-A2FC1779D08F}" presName="parentRect" presStyleLbl="alignNode1" presStyleIdx="0" presStyleCnt="1" custScaleX="122817" custScaleY="291505" custLinFactNeighborX="-23756" custLinFactNeighborY="5190"/>
      <dgm:spPr/>
      <dgm:t>
        <a:bodyPr/>
        <a:lstStyle/>
        <a:p>
          <a:endParaRPr lang="es-CO"/>
        </a:p>
      </dgm:t>
    </dgm:pt>
    <dgm:pt modelId="{F6CFA40F-D29A-4CA2-8033-D2E0BE76734A}" type="pres">
      <dgm:prSet presAssocID="{4EA3A646-EDB8-438A-8ED0-A2FC1779D08F}" presName="adorn" presStyleLbl="fgAccFollowNode1" presStyleIdx="0" presStyleCnt="1" custScaleX="116329" custScaleY="102163" custLinFactY="-21950" custLinFactNeighborX="27665" custLinFactNeighborY="-100000"/>
      <dgm:spPr>
        <a:blipFill rotWithShape="1">
          <a:blip xmlns:r="http://schemas.openxmlformats.org/officeDocument/2006/relationships" r:embed="rId1"/>
          <a:stretch>
            <a:fillRect/>
          </a:stretch>
        </a:blipFill>
      </dgm:spPr>
    </dgm:pt>
  </dgm:ptLst>
  <dgm:cxnLst>
    <dgm:cxn modelId="{BD21F442-63A1-4815-BD2F-213EB4973B2D}" srcId="{4EA3A646-EDB8-438A-8ED0-A2FC1779D08F}" destId="{DFC65741-760A-48C2-BA23-63D957EE252C}" srcOrd="0" destOrd="0" parTransId="{75AA11B9-D59D-4F3C-99BF-5D10FE614EC4}" sibTransId="{02D13A11-14A7-4FBD-A952-F1EFFBB44635}"/>
    <dgm:cxn modelId="{DAA3E25E-96D3-4F3E-87E3-8A17F501D281}" type="presOf" srcId="{DFC65741-760A-48C2-BA23-63D957EE252C}" destId="{AFE11517-28F1-423B-B523-42FDFEED8813}" srcOrd="0" destOrd="0" presId="urn:microsoft.com/office/officeart/2005/8/layout/bList2"/>
    <dgm:cxn modelId="{18979FC9-80E5-4638-A902-9655A4778F97}" srcId="{4EA3A646-EDB8-438A-8ED0-A2FC1779D08F}" destId="{99399B20-53AE-48BE-BFB5-50E9099BC338}" srcOrd="1" destOrd="0" parTransId="{EB97F73A-66AC-427E-8054-626168E6DD4F}" sibTransId="{41431D2C-3AC2-490B-A4B1-58829A9D54EC}"/>
    <dgm:cxn modelId="{2224BFFD-BB83-4A8A-9DB8-AC8FA14316CE}" type="presOf" srcId="{4EA3A646-EDB8-438A-8ED0-A2FC1779D08F}" destId="{4FE88827-6A1D-4118-B188-FC0DF765FC34}" srcOrd="0" destOrd="0" presId="urn:microsoft.com/office/officeart/2005/8/layout/bList2"/>
    <dgm:cxn modelId="{7C3C10AE-E5B4-4F53-B14C-66C9376DCD99}" type="presOf" srcId="{99399B20-53AE-48BE-BFB5-50E9099BC338}" destId="{AFE11517-28F1-423B-B523-42FDFEED8813}" srcOrd="0" destOrd="1" presId="urn:microsoft.com/office/officeart/2005/8/layout/bList2"/>
    <dgm:cxn modelId="{58824EB4-9A9F-4CD0-B1BB-62C019277B7E}" srcId="{E799D00F-C07F-42A4-8D30-A3D5975FCA0B}" destId="{4EA3A646-EDB8-438A-8ED0-A2FC1779D08F}" srcOrd="0" destOrd="0" parTransId="{549ABE5B-EFE7-4C3E-8281-5D2ACD42B2DE}" sibTransId="{7E6EED8B-0B12-40BD-A9EC-1C4A252169B8}"/>
    <dgm:cxn modelId="{65E2DADF-F798-40A4-B1F0-9B5855ED25D2}" type="presOf" srcId="{E799D00F-C07F-42A4-8D30-A3D5975FCA0B}" destId="{AB4931D1-510C-48D2-B965-015C2E0B26E8}" srcOrd="0" destOrd="0" presId="urn:microsoft.com/office/officeart/2005/8/layout/bList2"/>
    <dgm:cxn modelId="{954BB2B4-0B90-4A33-B7E9-1AB3F14DFA68}" type="presOf" srcId="{4EA3A646-EDB8-438A-8ED0-A2FC1779D08F}" destId="{F1BF38F3-6AB5-45A3-9FCD-49E2FFC699BA}" srcOrd="1" destOrd="0" presId="urn:microsoft.com/office/officeart/2005/8/layout/bList2"/>
    <dgm:cxn modelId="{EE119891-E3E2-4A06-83A3-FF65C4A57F1B}" type="presParOf" srcId="{AB4931D1-510C-48D2-B965-015C2E0B26E8}" destId="{6B8ED42D-083E-46BD-BC87-795555932C0B}" srcOrd="0" destOrd="0" presId="urn:microsoft.com/office/officeart/2005/8/layout/bList2"/>
    <dgm:cxn modelId="{0E608135-690B-456D-87A2-1D6F1A91BD8F}" type="presParOf" srcId="{6B8ED42D-083E-46BD-BC87-795555932C0B}" destId="{AFE11517-28F1-423B-B523-42FDFEED8813}" srcOrd="0" destOrd="0" presId="urn:microsoft.com/office/officeart/2005/8/layout/bList2"/>
    <dgm:cxn modelId="{848958FF-4217-40F5-AED4-939136B568A9}" type="presParOf" srcId="{6B8ED42D-083E-46BD-BC87-795555932C0B}" destId="{4FE88827-6A1D-4118-B188-FC0DF765FC34}" srcOrd="1" destOrd="0" presId="urn:microsoft.com/office/officeart/2005/8/layout/bList2"/>
    <dgm:cxn modelId="{44F36A09-3841-4CCD-BF5E-7DC958D8E55D}" type="presParOf" srcId="{6B8ED42D-083E-46BD-BC87-795555932C0B}" destId="{F1BF38F3-6AB5-45A3-9FCD-49E2FFC699BA}" srcOrd="2" destOrd="0" presId="urn:microsoft.com/office/officeart/2005/8/layout/bList2"/>
    <dgm:cxn modelId="{9D708445-D469-4D1F-A206-46ECF2839613}" type="presParOf" srcId="{6B8ED42D-083E-46BD-BC87-795555932C0B}" destId="{F6CFA40F-D29A-4CA2-8033-D2E0BE76734A}" srcOrd="3" destOrd="0" presId="urn:microsoft.com/office/officeart/2005/8/layout/b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799D00F-C07F-42A4-8D30-A3D5975FCA0B}" type="doc">
      <dgm:prSet loTypeId="urn:microsoft.com/office/officeart/2005/8/layout/bList2" loCatId="picture" qsTypeId="urn:microsoft.com/office/officeart/2005/8/quickstyle/simple1" qsCatId="simple" csTypeId="urn:microsoft.com/office/officeart/2005/8/colors/colorful3" csCatId="colorful" phldr="1"/>
      <dgm:spPr/>
      <dgm:t>
        <a:bodyPr/>
        <a:lstStyle/>
        <a:p>
          <a:endParaRPr lang="es-CO"/>
        </a:p>
      </dgm:t>
    </dgm:pt>
    <dgm:pt modelId="{4EA3A646-EDB8-438A-8ED0-A2FC1779D08F}">
      <dgm:prSet phldrT="[Texto]" custT="1">
        <dgm:style>
          <a:lnRef idx="3">
            <a:schemeClr val="lt1"/>
          </a:lnRef>
          <a:fillRef idx="1">
            <a:schemeClr val="accent6"/>
          </a:fillRef>
          <a:effectRef idx="1">
            <a:schemeClr val="accent6"/>
          </a:effectRef>
          <a:fontRef idx="minor">
            <a:schemeClr val="lt1"/>
          </a:fontRef>
        </dgm:style>
      </dgm:prSet>
      <dgm:spPr/>
      <dgm:t>
        <a:bodyPr vert="horz" anchor="ctr"/>
        <a:lstStyle/>
        <a:p>
          <a:pPr algn="l"/>
          <a:r>
            <a:rPr lang="es-CO" sz="2600" b="1" dirty="0" smtClean="0"/>
            <a:t>                                                        </a:t>
          </a:r>
          <a:endParaRPr lang="es-CO" sz="2600" b="1" dirty="0"/>
        </a:p>
      </dgm:t>
    </dgm:pt>
    <dgm:pt modelId="{549ABE5B-EFE7-4C3E-8281-5D2ACD42B2DE}" type="parTrans" cxnId="{58824EB4-9A9F-4CD0-B1BB-62C019277B7E}">
      <dgm:prSet/>
      <dgm:spPr/>
      <dgm:t>
        <a:bodyPr/>
        <a:lstStyle/>
        <a:p>
          <a:endParaRPr lang="es-CO"/>
        </a:p>
      </dgm:t>
    </dgm:pt>
    <dgm:pt modelId="{7E6EED8B-0B12-40BD-A9EC-1C4A252169B8}" type="sibTrans" cxnId="{58824EB4-9A9F-4CD0-B1BB-62C019277B7E}">
      <dgm:prSet/>
      <dgm:spPr/>
      <dgm:t>
        <a:bodyPr/>
        <a:lstStyle/>
        <a:p>
          <a:endParaRPr lang="es-CO"/>
        </a:p>
      </dgm:t>
    </dgm:pt>
    <dgm:pt modelId="{DFC65741-760A-48C2-BA23-63D957EE252C}">
      <dgm:prSet custT="1">
        <dgm:style>
          <a:lnRef idx="2">
            <a:schemeClr val="accent6"/>
          </a:lnRef>
          <a:fillRef idx="1">
            <a:schemeClr val="lt1"/>
          </a:fillRef>
          <a:effectRef idx="0">
            <a:schemeClr val="accent6"/>
          </a:effectRef>
          <a:fontRef idx="minor">
            <a:schemeClr val="dk1"/>
          </a:fontRef>
        </dgm:style>
      </dgm:prSet>
      <dgm:spPr/>
      <dgm:t>
        <a:bodyPr/>
        <a:lstStyle/>
        <a:p>
          <a:r>
            <a:rPr lang="es-CO" sz="1600" b="1" dirty="0" smtClean="0"/>
            <a:t>FACULTAD DE CIENCIAS DE LA SALUD</a:t>
          </a:r>
          <a:endParaRPr lang="es-CO" sz="1600" b="1" dirty="0"/>
        </a:p>
      </dgm:t>
    </dgm:pt>
    <dgm:pt modelId="{75AA11B9-D59D-4F3C-99BF-5D10FE614EC4}" type="parTrans" cxnId="{BD21F442-63A1-4815-BD2F-213EB4973B2D}">
      <dgm:prSet/>
      <dgm:spPr/>
      <dgm:t>
        <a:bodyPr/>
        <a:lstStyle/>
        <a:p>
          <a:endParaRPr lang="es-CO"/>
        </a:p>
      </dgm:t>
    </dgm:pt>
    <dgm:pt modelId="{02D13A11-14A7-4FBD-A952-F1EFFBB44635}" type="sibTrans" cxnId="{BD21F442-63A1-4815-BD2F-213EB4973B2D}">
      <dgm:prSet/>
      <dgm:spPr/>
      <dgm:t>
        <a:bodyPr/>
        <a:lstStyle/>
        <a:p>
          <a:endParaRPr lang="es-CO"/>
        </a:p>
      </dgm:t>
    </dgm:pt>
    <dgm:pt modelId="{99399B20-53AE-48BE-BFB5-50E9099BC338}">
      <dgm:prSet custT="1">
        <dgm:style>
          <a:lnRef idx="2">
            <a:schemeClr val="accent6"/>
          </a:lnRef>
          <a:fillRef idx="1">
            <a:schemeClr val="lt1"/>
          </a:fillRef>
          <a:effectRef idx="0">
            <a:schemeClr val="accent6"/>
          </a:effectRef>
          <a:fontRef idx="minor">
            <a:schemeClr val="dk1"/>
          </a:fontRef>
        </dgm:style>
      </dgm:prSet>
      <dgm:spPr/>
      <dgm:t>
        <a:bodyPr/>
        <a:lstStyle/>
        <a:p>
          <a:endParaRPr lang="es-CO" sz="1600" b="1" dirty="0" smtClean="0"/>
        </a:p>
      </dgm:t>
    </dgm:pt>
    <dgm:pt modelId="{EB97F73A-66AC-427E-8054-626168E6DD4F}" type="parTrans" cxnId="{18979FC9-80E5-4638-A902-9655A4778F97}">
      <dgm:prSet/>
      <dgm:spPr/>
      <dgm:t>
        <a:bodyPr/>
        <a:lstStyle/>
        <a:p>
          <a:endParaRPr lang="es-CO"/>
        </a:p>
      </dgm:t>
    </dgm:pt>
    <dgm:pt modelId="{41431D2C-3AC2-490B-A4B1-58829A9D54EC}" type="sibTrans" cxnId="{18979FC9-80E5-4638-A902-9655A4778F97}">
      <dgm:prSet/>
      <dgm:spPr/>
      <dgm:t>
        <a:bodyPr/>
        <a:lstStyle/>
        <a:p>
          <a:endParaRPr lang="es-CO"/>
        </a:p>
      </dgm:t>
    </dgm:pt>
    <dgm:pt modelId="{AB4931D1-510C-48D2-B965-015C2E0B26E8}" type="pres">
      <dgm:prSet presAssocID="{E799D00F-C07F-42A4-8D30-A3D5975FCA0B}" presName="diagram" presStyleCnt="0">
        <dgm:presLayoutVars>
          <dgm:dir/>
          <dgm:animLvl val="lvl"/>
          <dgm:resizeHandles val="exact"/>
        </dgm:presLayoutVars>
      </dgm:prSet>
      <dgm:spPr/>
      <dgm:t>
        <a:bodyPr/>
        <a:lstStyle/>
        <a:p>
          <a:endParaRPr lang="es-CO"/>
        </a:p>
      </dgm:t>
    </dgm:pt>
    <dgm:pt modelId="{6B8ED42D-083E-46BD-BC87-795555932C0B}" type="pres">
      <dgm:prSet presAssocID="{4EA3A646-EDB8-438A-8ED0-A2FC1779D08F}" presName="compNode" presStyleCnt="0"/>
      <dgm:spPr/>
    </dgm:pt>
    <dgm:pt modelId="{AFE11517-28F1-423B-B523-42FDFEED8813}" type="pres">
      <dgm:prSet presAssocID="{4EA3A646-EDB8-438A-8ED0-A2FC1779D08F}" presName="childRect" presStyleLbl="bgAcc1" presStyleIdx="0" presStyleCnt="1" custScaleX="173284" custScaleY="13343">
        <dgm:presLayoutVars>
          <dgm:bulletEnabled val="1"/>
        </dgm:presLayoutVars>
      </dgm:prSet>
      <dgm:spPr/>
      <dgm:t>
        <a:bodyPr/>
        <a:lstStyle/>
        <a:p>
          <a:endParaRPr lang="es-CO"/>
        </a:p>
      </dgm:t>
    </dgm:pt>
    <dgm:pt modelId="{4FE88827-6A1D-4118-B188-FC0DF765FC34}" type="pres">
      <dgm:prSet presAssocID="{4EA3A646-EDB8-438A-8ED0-A2FC1779D08F}" presName="parentText" presStyleLbl="node1" presStyleIdx="0" presStyleCnt="0">
        <dgm:presLayoutVars>
          <dgm:chMax val="0"/>
          <dgm:bulletEnabled val="1"/>
        </dgm:presLayoutVars>
      </dgm:prSet>
      <dgm:spPr/>
      <dgm:t>
        <a:bodyPr/>
        <a:lstStyle/>
        <a:p>
          <a:endParaRPr lang="es-CO"/>
        </a:p>
      </dgm:t>
    </dgm:pt>
    <dgm:pt modelId="{F1BF38F3-6AB5-45A3-9FCD-49E2FFC699BA}" type="pres">
      <dgm:prSet presAssocID="{4EA3A646-EDB8-438A-8ED0-A2FC1779D08F}" presName="parentRect" presStyleLbl="alignNode1" presStyleIdx="0" presStyleCnt="1" custScaleX="122817" custScaleY="291505" custLinFactNeighborX="-23756" custLinFactNeighborY="5190"/>
      <dgm:spPr/>
      <dgm:t>
        <a:bodyPr/>
        <a:lstStyle/>
        <a:p>
          <a:endParaRPr lang="es-CO"/>
        </a:p>
      </dgm:t>
    </dgm:pt>
    <dgm:pt modelId="{F6CFA40F-D29A-4CA2-8033-D2E0BE76734A}" type="pres">
      <dgm:prSet presAssocID="{4EA3A646-EDB8-438A-8ED0-A2FC1779D08F}" presName="adorn" presStyleLbl="fgAccFollowNode1" presStyleIdx="0" presStyleCnt="1" custScaleX="116329" custScaleY="102163" custLinFactY="-21950" custLinFactNeighborX="27665" custLinFactNeighborY="-100000"/>
      <dgm:spPr>
        <a:blipFill rotWithShape="1">
          <a:blip xmlns:r="http://schemas.openxmlformats.org/officeDocument/2006/relationships" r:embed="rId1"/>
          <a:stretch>
            <a:fillRect/>
          </a:stretch>
        </a:blipFill>
      </dgm:spPr>
    </dgm:pt>
  </dgm:ptLst>
  <dgm:cxnLst>
    <dgm:cxn modelId="{BD21F442-63A1-4815-BD2F-213EB4973B2D}" srcId="{4EA3A646-EDB8-438A-8ED0-A2FC1779D08F}" destId="{DFC65741-760A-48C2-BA23-63D957EE252C}" srcOrd="0" destOrd="0" parTransId="{75AA11B9-D59D-4F3C-99BF-5D10FE614EC4}" sibTransId="{02D13A11-14A7-4FBD-A952-F1EFFBB44635}"/>
    <dgm:cxn modelId="{6EA82C76-D32B-4584-8607-1433FB0D8078}" type="presOf" srcId="{DFC65741-760A-48C2-BA23-63D957EE252C}" destId="{AFE11517-28F1-423B-B523-42FDFEED8813}" srcOrd="0" destOrd="0" presId="urn:microsoft.com/office/officeart/2005/8/layout/bList2"/>
    <dgm:cxn modelId="{18979FC9-80E5-4638-A902-9655A4778F97}" srcId="{4EA3A646-EDB8-438A-8ED0-A2FC1779D08F}" destId="{99399B20-53AE-48BE-BFB5-50E9099BC338}" srcOrd="1" destOrd="0" parTransId="{EB97F73A-66AC-427E-8054-626168E6DD4F}" sibTransId="{41431D2C-3AC2-490B-A4B1-58829A9D54EC}"/>
    <dgm:cxn modelId="{E2DDEE1C-F75E-4D71-BF21-1B2371E62A06}" type="presOf" srcId="{4EA3A646-EDB8-438A-8ED0-A2FC1779D08F}" destId="{4FE88827-6A1D-4118-B188-FC0DF765FC34}" srcOrd="0" destOrd="0" presId="urn:microsoft.com/office/officeart/2005/8/layout/bList2"/>
    <dgm:cxn modelId="{58824EB4-9A9F-4CD0-B1BB-62C019277B7E}" srcId="{E799D00F-C07F-42A4-8D30-A3D5975FCA0B}" destId="{4EA3A646-EDB8-438A-8ED0-A2FC1779D08F}" srcOrd="0" destOrd="0" parTransId="{549ABE5B-EFE7-4C3E-8281-5D2ACD42B2DE}" sibTransId="{7E6EED8B-0B12-40BD-A9EC-1C4A252169B8}"/>
    <dgm:cxn modelId="{DBFE95D6-9498-46B0-8A49-13A280F4ECE6}" type="presOf" srcId="{E799D00F-C07F-42A4-8D30-A3D5975FCA0B}" destId="{AB4931D1-510C-48D2-B965-015C2E0B26E8}" srcOrd="0" destOrd="0" presId="urn:microsoft.com/office/officeart/2005/8/layout/bList2"/>
    <dgm:cxn modelId="{C1176F73-06C6-4237-A66F-D0F812D8E790}" type="presOf" srcId="{4EA3A646-EDB8-438A-8ED0-A2FC1779D08F}" destId="{F1BF38F3-6AB5-45A3-9FCD-49E2FFC699BA}" srcOrd="1" destOrd="0" presId="urn:microsoft.com/office/officeart/2005/8/layout/bList2"/>
    <dgm:cxn modelId="{0AC2C66E-0018-4727-999D-B0C46567A316}" type="presOf" srcId="{99399B20-53AE-48BE-BFB5-50E9099BC338}" destId="{AFE11517-28F1-423B-B523-42FDFEED8813}" srcOrd="0" destOrd="1" presId="urn:microsoft.com/office/officeart/2005/8/layout/bList2"/>
    <dgm:cxn modelId="{B08CF536-6C1E-46D1-B758-3EB4843EE0AC}" type="presParOf" srcId="{AB4931D1-510C-48D2-B965-015C2E0B26E8}" destId="{6B8ED42D-083E-46BD-BC87-795555932C0B}" srcOrd="0" destOrd="0" presId="urn:microsoft.com/office/officeart/2005/8/layout/bList2"/>
    <dgm:cxn modelId="{B9B1932E-B441-4DC1-BB6D-88E9AB501DD3}" type="presParOf" srcId="{6B8ED42D-083E-46BD-BC87-795555932C0B}" destId="{AFE11517-28F1-423B-B523-42FDFEED8813}" srcOrd="0" destOrd="0" presId="urn:microsoft.com/office/officeart/2005/8/layout/bList2"/>
    <dgm:cxn modelId="{3D18A133-82CF-430B-AB99-C67C37EEE29D}" type="presParOf" srcId="{6B8ED42D-083E-46BD-BC87-795555932C0B}" destId="{4FE88827-6A1D-4118-B188-FC0DF765FC34}" srcOrd="1" destOrd="0" presId="urn:microsoft.com/office/officeart/2005/8/layout/bList2"/>
    <dgm:cxn modelId="{4214704C-C36C-4E14-98DE-B62CD5C10D59}" type="presParOf" srcId="{6B8ED42D-083E-46BD-BC87-795555932C0B}" destId="{F1BF38F3-6AB5-45A3-9FCD-49E2FFC699BA}" srcOrd="2" destOrd="0" presId="urn:microsoft.com/office/officeart/2005/8/layout/bList2"/>
    <dgm:cxn modelId="{1B61A622-E03F-4CC6-B6D4-70866C896AC8}" type="presParOf" srcId="{6B8ED42D-083E-46BD-BC87-795555932C0B}" destId="{F6CFA40F-D29A-4CA2-8033-D2E0BE76734A}" srcOrd="3" destOrd="0" presId="urn:microsoft.com/office/officeart/2005/8/layout/b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799D00F-C07F-42A4-8D30-A3D5975FCA0B}" type="doc">
      <dgm:prSet loTypeId="urn:microsoft.com/office/officeart/2005/8/layout/bList2" loCatId="picture" qsTypeId="urn:microsoft.com/office/officeart/2005/8/quickstyle/simple1" qsCatId="simple" csTypeId="urn:microsoft.com/office/officeart/2005/8/colors/colorful3" csCatId="colorful" phldr="1"/>
      <dgm:spPr/>
      <dgm:t>
        <a:bodyPr/>
        <a:lstStyle/>
        <a:p>
          <a:endParaRPr lang="es-CO"/>
        </a:p>
      </dgm:t>
    </dgm:pt>
    <dgm:pt modelId="{4EA3A646-EDB8-438A-8ED0-A2FC1779D08F}">
      <dgm:prSet phldrT="[Texto]" custT="1">
        <dgm:style>
          <a:lnRef idx="3">
            <a:schemeClr val="lt1"/>
          </a:lnRef>
          <a:fillRef idx="1">
            <a:schemeClr val="accent1"/>
          </a:fillRef>
          <a:effectRef idx="1">
            <a:schemeClr val="accent1"/>
          </a:effectRef>
          <a:fontRef idx="minor">
            <a:schemeClr val="lt1"/>
          </a:fontRef>
        </dgm:style>
      </dgm:prSet>
      <dgm:spPr/>
      <dgm:t>
        <a:bodyPr vert="horz" anchor="ctr"/>
        <a:lstStyle/>
        <a:p>
          <a:pPr algn="l"/>
          <a:r>
            <a:rPr lang="es-CO" sz="2600" b="1" dirty="0" smtClean="0"/>
            <a:t>                                                        </a:t>
          </a:r>
          <a:endParaRPr lang="es-CO" sz="2600" b="1" dirty="0"/>
        </a:p>
      </dgm:t>
    </dgm:pt>
    <dgm:pt modelId="{549ABE5B-EFE7-4C3E-8281-5D2ACD42B2DE}" type="parTrans" cxnId="{58824EB4-9A9F-4CD0-B1BB-62C019277B7E}">
      <dgm:prSet/>
      <dgm:spPr/>
      <dgm:t>
        <a:bodyPr/>
        <a:lstStyle/>
        <a:p>
          <a:endParaRPr lang="es-CO"/>
        </a:p>
      </dgm:t>
    </dgm:pt>
    <dgm:pt modelId="{7E6EED8B-0B12-40BD-A9EC-1C4A252169B8}" type="sibTrans" cxnId="{58824EB4-9A9F-4CD0-B1BB-62C019277B7E}">
      <dgm:prSet/>
      <dgm:spPr/>
      <dgm:t>
        <a:bodyPr/>
        <a:lstStyle/>
        <a:p>
          <a:endParaRPr lang="es-CO"/>
        </a:p>
      </dgm:t>
    </dgm:pt>
    <dgm:pt modelId="{DFC65741-760A-48C2-BA23-63D957EE252C}">
      <dgm:prSet custT="1">
        <dgm:style>
          <a:lnRef idx="2">
            <a:schemeClr val="accent1"/>
          </a:lnRef>
          <a:fillRef idx="1">
            <a:schemeClr val="lt1"/>
          </a:fillRef>
          <a:effectRef idx="0">
            <a:schemeClr val="accent1"/>
          </a:effectRef>
          <a:fontRef idx="minor">
            <a:schemeClr val="dk1"/>
          </a:fontRef>
        </dgm:style>
      </dgm:prSet>
      <dgm:spPr/>
      <dgm:t>
        <a:bodyPr/>
        <a:lstStyle/>
        <a:p>
          <a:r>
            <a:rPr lang="es-CO" sz="1600" b="1" dirty="0" smtClean="0"/>
            <a:t>FACULTAD DE CIENCIAS BÁSICAS E INGENIERÍA</a:t>
          </a:r>
          <a:endParaRPr lang="es-CO" sz="1600" b="1" dirty="0"/>
        </a:p>
      </dgm:t>
    </dgm:pt>
    <dgm:pt modelId="{75AA11B9-D59D-4F3C-99BF-5D10FE614EC4}" type="parTrans" cxnId="{BD21F442-63A1-4815-BD2F-213EB4973B2D}">
      <dgm:prSet/>
      <dgm:spPr/>
      <dgm:t>
        <a:bodyPr/>
        <a:lstStyle/>
        <a:p>
          <a:endParaRPr lang="es-CO"/>
        </a:p>
      </dgm:t>
    </dgm:pt>
    <dgm:pt modelId="{02D13A11-14A7-4FBD-A952-F1EFFBB44635}" type="sibTrans" cxnId="{BD21F442-63A1-4815-BD2F-213EB4973B2D}">
      <dgm:prSet/>
      <dgm:spPr/>
      <dgm:t>
        <a:bodyPr/>
        <a:lstStyle/>
        <a:p>
          <a:endParaRPr lang="es-CO"/>
        </a:p>
      </dgm:t>
    </dgm:pt>
    <dgm:pt modelId="{99399B20-53AE-48BE-BFB5-50E9099BC338}">
      <dgm:prSet custT="1">
        <dgm:style>
          <a:lnRef idx="2">
            <a:schemeClr val="accent1"/>
          </a:lnRef>
          <a:fillRef idx="1">
            <a:schemeClr val="lt1"/>
          </a:fillRef>
          <a:effectRef idx="0">
            <a:schemeClr val="accent1"/>
          </a:effectRef>
          <a:fontRef idx="minor">
            <a:schemeClr val="dk1"/>
          </a:fontRef>
        </dgm:style>
      </dgm:prSet>
      <dgm:spPr/>
      <dgm:t>
        <a:bodyPr/>
        <a:lstStyle/>
        <a:p>
          <a:endParaRPr lang="es-CO" sz="1600" b="1" dirty="0" smtClean="0"/>
        </a:p>
      </dgm:t>
    </dgm:pt>
    <dgm:pt modelId="{EB97F73A-66AC-427E-8054-626168E6DD4F}" type="parTrans" cxnId="{18979FC9-80E5-4638-A902-9655A4778F97}">
      <dgm:prSet/>
      <dgm:spPr/>
      <dgm:t>
        <a:bodyPr/>
        <a:lstStyle/>
        <a:p>
          <a:endParaRPr lang="es-CO"/>
        </a:p>
      </dgm:t>
    </dgm:pt>
    <dgm:pt modelId="{41431D2C-3AC2-490B-A4B1-58829A9D54EC}" type="sibTrans" cxnId="{18979FC9-80E5-4638-A902-9655A4778F97}">
      <dgm:prSet/>
      <dgm:spPr/>
      <dgm:t>
        <a:bodyPr/>
        <a:lstStyle/>
        <a:p>
          <a:endParaRPr lang="es-CO"/>
        </a:p>
      </dgm:t>
    </dgm:pt>
    <dgm:pt modelId="{46B0C2A0-A440-44A9-81EE-0532379DCACD}">
      <dgm:prSet custT="1">
        <dgm:style>
          <a:lnRef idx="2">
            <a:schemeClr val="accent1"/>
          </a:lnRef>
          <a:fillRef idx="1">
            <a:schemeClr val="lt1"/>
          </a:fillRef>
          <a:effectRef idx="0">
            <a:schemeClr val="accent1"/>
          </a:effectRef>
          <a:fontRef idx="minor">
            <a:schemeClr val="dk1"/>
          </a:fontRef>
        </dgm:style>
      </dgm:prSet>
      <dgm:spPr/>
      <dgm:t>
        <a:bodyPr/>
        <a:lstStyle/>
        <a:p>
          <a:endParaRPr lang="es-CO" sz="1600" b="1" dirty="0" smtClean="0"/>
        </a:p>
      </dgm:t>
    </dgm:pt>
    <dgm:pt modelId="{5607D0EE-8FF0-42DC-8DC6-CAE830C1EB6C}" type="parTrans" cxnId="{991EC086-9ADA-4E88-8D19-A40C6C58B76A}">
      <dgm:prSet/>
      <dgm:spPr/>
      <dgm:t>
        <a:bodyPr/>
        <a:lstStyle/>
        <a:p>
          <a:endParaRPr lang="es-CO"/>
        </a:p>
      </dgm:t>
    </dgm:pt>
    <dgm:pt modelId="{DACCB4E7-266F-4DCB-BB43-31D9912419C4}" type="sibTrans" cxnId="{991EC086-9ADA-4E88-8D19-A40C6C58B76A}">
      <dgm:prSet/>
      <dgm:spPr/>
      <dgm:t>
        <a:bodyPr/>
        <a:lstStyle/>
        <a:p>
          <a:endParaRPr lang="es-CO"/>
        </a:p>
      </dgm:t>
    </dgm:pt>
    <dgm:pt modelId="{AB4931D1-510C-48D2-B965-015C2E0B26E8}" type="pres">
      <dgm:prSet presAssocID="{E799D00F-C07F-42A4-8D30-A3D5975FCA0B}" presName="diagram" presStyleCnt="0">
        <dgm:presLayoutVars>
          <dgm:dir/>
          <dgm:animLvl val="lvl"/>
          <dgm:resizeHandles val="exact"/>
        </dgm:presLayoutVars>
      </dgm:prSet>
      <dgm:spPr/>
      <dgm:t>
        <a:bodyPr/>
        <a:lstStyle/>
        <a:p>
          <a:endParaRPr lang="es-CO"/>
        </a:p>
      </dgm:t>
    </dgm:pt>
    <dgm:pt modelId="{6B8ED42D-083E-46BD-BC87-795555932C0B}" type="pres">
      <dgm:prSet presAssocID="{4EA3A646-EDB8-438A-8ED0-A2FC1779D08F}" presName="compNode" presStyleCnt="0"/>
      <dgm:spPr/>
    </dgm:pt>
    <dgm:pt modelId="{AFE11517-28F1-423B-B523-42FDFEED8813}" type="pres">
      <dgm:prSet presAssocID="{4EA3A646-EDB8-438A-8ED0-A2FC1779D08F}" presName="childRect" presStyleLbl="bgAcc1" presStyleIdx="0" presStyleCnt="1" custScaleX="173284" custScaleY="13343">
        <dgm:presLayoutVars>
          <dgm:bulletEnabled val="1"/>
        </dgm:presLayoutVars>
      </dgm:prSet>
      <dgm:spPr/>
      <dgm:t>
        <a:bodyPr/>
        <a:lstStyle/>
        <a:p>
          <a:endParaRPr lang="es-CO"/>
        </a:p>
      </dgm:t>
    </dgm:pt>
    <dgm:pt modelId="{4FE88827-6A1D-4118-B188-FC0DF765FC34}" type="pres">
      <dgm:prSet presAssocID="{4EA3A646-EDB8-438A-8ED0-A2FC1779D08F}" presName="parentText" presStyleLbl="node1" presStyleIdx="0" presStyleCnt="0">
        <dgm:presLayoutVars>
          <dgm:chMax val="0"/>
          <dgm:bulletEnabled val="1"/>
        </dgm:presLayoutVars>
      </dgm:prSet>
      <dgm:spPr/>
      <dgm:t>
        <a:bodyPr/>
        <a:lstStyle/>
        <a:p>
          <a:endParaRPr lang="es-CO"/>
        </a:p>
      </dgm:t>
    </dgm:pt>
    <dgm:pt modelId="{F1BF38F3-6AB5-45A3-9FCD-49E2FFC699BA}" type="pres">
      <dgm:prSet presAssocID="{4EA3A646-EDB8-438A-8ED0-A2FC1779D08F}" presName="parentRect" presStyleLbl="alignNode1" presStyleIdx="0" presStyleCnt="1" custScaleX="122817" custScaleY="291505" custLinFactNeighborX="-23756" custLinFactNeighborY="5190"/>
      <dgm:spPr/>
      <dgm:t>
        <a:bodyPr/>
        <a:lstStyle/>
        <a:p>
          <a:endParaRPr lang="es-CO"/>
        </a:p>
      </dgm:t>
    </dgm:pt>
    <dgm:pt modelId="{F6CFA40F-D29A-4CA2-8033-D2E0BE76734A}" type="pres">
      <dgm:prSet presAssocID="{4EA3A646-EDB8-438A-8ED0-A2FC1779D08F}" presName="adorn" presStyleLbl="fgAccFollowNode1" presStyleIdx="0" presStyleCnt="1" custScaleX="116329" custScaleY="102163" custLinFactY="-21950" custLinFactNeighborX="27665" custLinFactNeighborY="-100000"/>
      <dgm:spPr>
        <a:blipFill rotWithShape="1">
          <a:blip xmlns:r="http://schemas.openxmlformats.org/officeDocument/2006/relationships" r:embed="rId1"/>
          <a:stretch>
            <a:fillRect/>
          </a:stretch>
        </a:blipFill>
      </dgm:spPr>
    </dgm:pt>
  </dgm:ptLst>
  <dgm:cxnLst>
    <dgm:cxn modelId="{BD21F442-63A1-4815-BD2F-213EB4973B2D}" srcId="{4EA3A646-EDB8-438A-8ED0-A2FC1779D08F}" destId="{DFC65741-760A-48C2-BA23-63D957EE252C}" srcOrd="0" destOrd="0" parTransId="{75AA11B9-D59D-4F3C-99BF-5D10FE614EC4}" sibTransId="{02D13A11-14A7-4FBD-A952-F1EFFBB44635}"/>
    <dgm:cxn modelId="{4E084A21-9023-4DDE-BED0-173DA46BB29E}" type="presOf" srcId="{E799D00F-C07F-42A4-8D30-A3D5975FCA0B}" destId="{AB4931D1-510C-48D2-B965-015C2E0B26E8}" srcOrd="0" destOrd="0" presId="urn:microsoft.com/office/officeart/2005/8/layout/bList2"/>
    <dgm:cxn modelId="{043CBAFB-C3D7-4F62-A652-7B8859F6667B}" type="presOf" srcId="{4EA3A646-EDB8-438A-8ED0-A2FC1779D08F}" destId="{F1BF38F3-6AB5-45A3-9FCD-49E2FFC699BA}" srcOrd="1" destOrd="0" presId="urn:microsoft.com/office/officeart/2005/8/layout/bList2"/>
    <dgm:cxn modelId="{7CF5A58F-677C-4BAF-8B14-3959D076F118}" type="presOf" srcId="{99399B20-53AE-48BE-BFB5-50E9099BC338}" destId="{AFE11517-28F1-423B-B523-42FDFEED8813}" srcOrd="0" destOrd="2" presId="urn:microsoft.com/office/officeart/2005/8/layout/bList2"/>
    <dgm:cxn modelId="{18979FC9-80E5-4638-A902-9655A4778F97}" srcId="{4EA3A646-EDB8-438A-8ED0-A2FC1779D08F}" destId="{99399B20-53AE-48BE-BFB5-50E9099BC338}" srcOrd="2" destOrd="0" parTransId="{EB97F73A-66AC-427E-8054-626168E6DD4F}" sibTransId="{41431D2C-3AC2-490B-A4B1-58829A9D54EC}"/>
    <dgm:cxn modelId="{EFF413F3-1B0C-4FC3-A1A9-CBEAA62DABA6}" type="presOf" srcId="{4EA3A646-EDB8-438A-8ED0-A2FC1779D08F}" destId="{4FE88827-6A1D-4118-B188-FC0DF765FC34}" srcOrd="0" destOrd="0" presId="urn:microsoft.com/office/officeart/2005/8/layout/bList2"/>
    <dgm:cxn modelId="{509241BC-C187-42AF-A7F7-F9CCA5885BB2}" type="presOf" srcId="{DFC65741-760A-48C2-BA23-63D957EE252C}" destId="{AFE11517-28F1-423B-B523-42FDFEED8813}" srcOrd="0" destOrd="0" presId="urn:microsoft.com/office/officeart/2005/8/layout/bList2"/>
    <dgm:cxn modelId="{58824EB4-9A9F-4CD0-B1BB-62C019277B7E}" srcId="{E799D00F-C07F-42A4-8D30-A3D5975FCA0B}" destId="{4EA3A646-EDB8-438A-8ED0-A2FC1779D08F}" srcOrd="0" destOrd="0" parTransId="{549ABE5B-EFE7-4C3E-8281-5D2ACD42B2DE}" sibTransId="{7E6EED8B-0B12-40BD-A9EC-1C4A252169B8}"/>
    <dgm:cxn modelId="{991EC086-9ADA-4E88-8D19-A40C6C58B76A}" srcId="{4EA3A646-EDB8-438A-8ED0-A2FC1779D08F}" destId="{46B0C2A0-A440-44A9-81EE-0532379DCACD}" srcOrd="1" destOrd="0" parTransId="{5607D0EE-8FF0-42DC-8DC6-CAE830C1EB6C}" sibTransId="{DACCB4E7-266F-4DCB-BB43-31D9912419C4}"/>
    <dgm:cxn modelId="{0F0D0ACD-E01F-4F4C-BE42-5C60FD9AD6AB}" type="presOf" srcId="{46B0C2A0-A440-44A9-81EE-0532379DCACD}" destId="{AFE11517-28F1-423B-B523-42FDFEED8813}" srcOrd="0" destOrd="1" presId="urn:microsoft.com/office/officeart/2005/8/layout/bList2"/>
    <dgm:cxn modelId="{F199618C-77FD-4528-8B15-A9A6BFA4DD19}" type="presParOf" srcId="{AB4931D1-510C-48D2-B965-015C2E0B26E8}" destId="{6B8ED42D-083E-46BD-BC87-795555932C0B}" srcOrd="0" destOrd="0" presId="urn:microsoft.com/office/officeart/2005/8/layout/bList2"/>
    <dgm:cxn modelId="{D594D1E6-809F-4240-98E0-01B1BC80EFC5}" type="presParOf" srcId="{6B8ED42D-083E-46BD-BC87-795555932C0B}" destId="{AFE11517-28F1-423B-B523-42FDFEED8813}" srcOrd="0" destOrd="0" presId="urn:microsoft.com/office/officeart/2005/8/layout/bList2"/>
    <dgm:cxn modelId="{C3944C82-A69B-4363-9E7D-99E755B1ACA9}" type="presParOf" srcId="{6B8ED42D-083E-46BD-BC87-795555932C0B}" destId="{4FE88827-6A1D-4118-B188-FC0DF765FC34}" srcOrd="1" destOrd="0" presId="urn:microsoft.com/office/officeart/2005/8/layout/bList2"/>
    <dgm:cxn modelId="{1A4D57C4-488F-4BCB-8149-A79662F5539D}" type="presParOf" srcId="{6B8ED42D-083E-46BD-BC87-795555932C0B}" destId="{F1BF38F3-6AB5-45A3-9FCD-49E2FFC699BA}" srcOrd="2" destOrd="0" presId="urn:microsoft.com/office/officeart/2005/8/layout/bList2"/>
    <dgm:cxn modelId="{E3923549-F9B1-4767-8B8A-F278E667D700}" type="presParOf" srcId="{6B8ED42D-083E-46BD-BC87-795555932C0B}" destId="{F6CFA40F-D29A-4CA2-8033-D2E0BE76734A}" srcOrd="3" destOrd="0" presId="urn:microsoft.com/office/officeart/2005/8/layout/b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799D00F-C07F-42A4-8D30-A3D5975FCA0B}" type="doc">
      <dgm:prSet loTypeId="urn:microsoft.com/office/officeart/2005/8/layout/bList2" loCatId="picture" qsTypeId="urn:microsoft.com/office/officeart/2005/8/quickstyle/simple1" qsCatId="simple" csTypeId="urn:microsoft.com/office/officeart/2005/8/colors/colorful3" csCatId="colorful" phldr="1"/>
      <dgm:spPr/>
      <dgm:t>
        <a:bodyPr/>
        <a:lstStyle/>
        <a:p>
          <a:endParaRPr lang="es-CO"/>
        </a:p>
      </dgm:t>
    </dgm:pt>
    <dgm:pt modelId="{4EA3A646-EDB8-438A-8ED0-A2FC1779D08F}">
      <dgm:prSet phldrT="[Texto]" custT="1">
        <dgm:style>
          <a:lnRef idx="3">
            <a:schemeClr val="lt1"/>
          </a:lnRef>
          <a:fillRef idx="1">
            <a:schemeClr val="accent4"/>
          </a:fillRef>
          <a:effectRef idx="1">
            <a:schemeClr val="accent4"/>
          </a:effectRef>
          <a:fontRef idx="minor">
            <a:schemeClr val="lt1"/>
          </a:fontRef>
        </dgm:style>
      </dgm:prSet>
      <dgm:spPr/>
      <dgm:t>
        <a:bodyPr vert="horz" anchor="ctr"/>
        <a:lstStyle/>
        <a:p>
          <a:pPr algn="l"/>
          <a:r>
            <a:rPr lang="es-CO" sz="2600" b="1" dirty="0" smtClean="0"/>
            <a:t>                                                        </a:t>
          </a:r>
          <a:endParaRPr lang="es-CO" sz="2600" b="1" dirty="0"/>
        </a:p>
      </dgm:t>
    </dgm:pt>
    <dgm:pt modelId="{549ABE5B-EFE7-4C3E-8281-5D2ACD42B2DE}" type="parTrans" cxnId="{58824EB4-9A9F-4CD0-B1BB-62C019277B7E}">
      <dgm:prSet/>
      <dgm:spPr/>
      <dgm:t>
        <a:bodyPr/>
        <a:lstStyle/>
        <a:p>
          <a:endParaRPr lang="es-CO"/>
        </a:p>
      </dgm:t>
    </dgm:pt>
    <dgm:pt modelId="{7E6EED8B-0B12-40BD-A9EC-1C4A252169B8}" type="sibTrans" cxnId="{58824EB4-9A9F-4CD0-B1BB-62C019277B7E}">
      <dgm:prSet/>
      <dgm:spPr/>
      <dgm:t>
        <a:bodyPr/>
        <a:lstStyle/>
        <a:p>
          <a:endParaRPr lang="es-CO"/>
        </a:p>
      </dgm:t>
    </dgm:pt>
    <dgm:pt modelId="{DFC65741-760A-48C2-BA23-63D957EE252C}">
      <dgm:prSet custT="1">
        <dgm:style>
          <a:lnRef idx="2">
            <a:schemeClr val="accent4"/>
          </a:lnRef>
          <a:fillRef idx="1">
            <a:schemeClr val="lt1"/>
          </a:fillRef>
          <a:effectRef idx="0">
            <a:schemeClr val="accent4"/>
          </a:effectRef>
          <a:fontRef idx="minor">
            <a:schemeClr val="dk1"/>
          </a:fontRef>
        </dgm:style>
      </dgm:prSet>
      <dgm:spPr/>
      <dgm:t>
        <a:bodyPr/>
        <a:lstStyle/>
        <a:p>
          <a:r>
            <a:rPr lang="es-CO" sz="1600" b="1" dirty="0" smtClean="0"/>
            <a:t>FACULTAD DE CIENCIAS ECONÓMICAS</a:t>
          </a:r>
          <a:endParaRPr lang="es-CO" sz="1600" b="1" dirty="0"/>
        </a:p>
      </dgm:t>
    </dgm:pt>
    <dgm:pt modelId="{75AA11B9-D59D-4F3C-99BF-5D10FE614EC4}" type="parTrans" cxnId="{BD21F442-63A1-4815-BD2F-213EB4973B2D}">
      <dgm:prSet/>
      <dgm:spPr/>
      <dgm:t>
        <a:bodyPr/>
        <a:lstStyle/>
        <a:p>
          <a:endParaRPr lang="es-CO"/>
        </a:p>
      </dgm:t>
    </dgm:pt>
    <dgm:pt modelId="{02D13A11-14A7-4FBD-A952-F1EFFBB44635}" type="sibTrans" cxnId="{BD21F442-63A1-4815-BD2F-213EB4973B2D}">
      <dgm:prSet/>
      <dgm:spPr/>
      <dgm:t>
        <a:bodyPr/>
        <a:lstStyle/>
        <a:p>
          <a:endParaRPr lang="es-CO"/>
        </a:p>
      </dgm:t>
    </dgm:pt>
    <dgm:pt modelId="{99399B20-53AE-48BE-BFB5-50E9099BC338}">
      <dgm:prSet custT="1">
        <dgm:style>
          <a:lnRef idx="2">
            <a:schemeClr val="accent4"/>
          </a:lnRef>
          <a:fillRef idx="1">
            <a:schemeClr val="lt1"/>
          </a:fillRef>
          <a:effectRef idx="0">
            <a:schemeClr val="accent4"/>
          </a:effectRef>
          <a:fontRef idx="minor">
            <a:schemeClr val="dk1"/>
          </a:fontRef>
        </dgm:style>
      </dgm:prSet>
      <dgm:spPr/>
      <dgm:t>
        <a:bodyPr/>
        <a:lstStyle/>
        <a:p>
          <a:endParaRPr lang="es-CO" sz="1600" b="1" dirty="0" smtClean="0"/>
        </a:p>
      </dgm:t>
    </dgm:pt>
    <dgm:pt modelId="{EB97F73A-66AC-427E-8054-626168E6DD4F}" type="parTrans" cxnId="{18979FC9-80E5-4638-A902-9655A4778F97}">
      <dgm:prSet/>
      <dgm:spPr/>
      <dgm:t>
        <a:bodyPr/>
        <a:lstStyle/>
        <a:p>
          <a:endParaRPr lang="es-CO"/>
        </a:p>
      </dgm:t>
    </dgm:pt>
    <dgm:pt modelId="{41431D2C-3AC2-490B-A4B1-58829A9D54EC}" type="sibTrans" cxnId="{18979FC9-80E5-4638-A902-9655A4778F97}">
      <dgm:prSet/>
      <dgm:spPr/>
      <dgm:t>
        <a:bodyPr/>
        <a:lstStyle/>
        <a:p>
          <a:endParaRPr lang="es-CO"/>
        </a:p>
      </dgm:t>
    </dgm:pt>
    <dgm:pt modelId="{46B0C2A0-A440-44A9-81EE-0532379DCACD}">
      <dgm:prSet custT="1">
        <dgm:style>
          <a:lnRef idx="2">
            <a:schemeClr val="accent4"/>
          </a:lnRef>
          <a:fillRef idx="1">
            <a:schemeClr val="lt1"/>
          </a:fillRef>
          <a:effectRef idx="0">
            <a:schemeClr val="accent4"/>
          </a:effectRef>
          <a:fontRef idx="minor">
            <a:schemeClr val="dk1"/>
          </a:fontRef>
        </dgm:style>
      </dgm:prSet>
      <dgm:spPr/>
      <dgm:t>
        <a:bodyPr/>
        <a:lstStyle/>
        <a:p>
          <a:endParaRPr lang="es-CO" sz="1600" b="1" dirty="0" smtClean="0"/>
        </a:p>
      </dgm:t>
    </dgm:pt>
    <dgm:pt modelId="{5607D0EE-8FF0-42DC-8DC6-CAE830C1EB6C}" type="parTrans" cxnId="{991EC086-9ADA-4E88-8D19-A40C6C58B76A}">
      <dgm:prSet/>
      <dgm:spPr/>
      <dgm:t>
        <a:bodyPr/>
        <a:lstStyle/>
        <a:p>
          <a:endParaRPr lang="es-CO"/>
        </a:p>
      </dgm:t>
    </dgm:pt>
    <dgm:pt modelId="{DACCB4E7-266F-4DCB-BB43-31D9912419C4}" type="sibTrans" cxnId="{991EC086-9ADA-4E88-8D19-A40C6C58B76A}">
      <dgm:prSet/>
      <dgm:spPr/>
      <dgm:t>
        <a:bodyPr/>
        <a:lstStyle/>
        <a:p>
          <a:endParaRPr lang="es-CO"/>
        </a:p>
      </dgm:t>
    </dgm:pt>
    <dgm:pt modelId="{AB4931D1-510C-48D2-B965-015C2E0B26E8}" type="pres">
      <dgm:prSet presAssocID="{E799D00F-C07F-42A4-8D30-A3D5975FCA0B}" presName="diagram" presStyleCnt="0">
        <dgm:presLayoutVars>
          <dgm:dir/>
          <dgm:animLvl val="lvl"/>
          <dgm:resizeHandles val="exact"/>
        </dgm:presLayoutVars>
      </dgm:prSet>
      <dgm:spPr/>
      <dgm:t>
        <a:bodyPr/>
        <a:lstStyle/>
        <a:p>
          <a:endParaRPr lang="es-CO"/>
        </a:p>
      </dgm:t>
    </dgm:pt>
    <dgm:pt modelId="{6B8ED42D-083E-46BD-BC87-795555932C0B}" type="pres">
      <dgm:prSet presAssocID="{4EA3A646-EDB8-438A-8ED0-A2FC1779D08F}" presName="compNode" presStyleCnt="0"/>
      <dgm:spPr/>
    </dgm:pt>
    <dgm:pt modelId="{AFE11517-28F1-423B-B523-42FDFEED8813}" type="pres">
      <dgm:prSet presAssocID="{4EA3A646-EDB8-438A-8ED0-A2FC1779D08F}" presName="childRect" presStyleLbl="bgAcc1" presStyleIdx="0" presStyleCnt="1" custScaleX="173284" custScaleY="13343">
        <dgm:presLayoutVars>
          <dgm:bulletEnabled val="1"/>
        </dgm:presLayoutVars>
      </dgm:prSet>
      <dgm:spPr/>
      <dgm:t>
        <a:bodyPr/>
        <a:lstStyle/>
        <a:p>
          <a:endParaRPr lang="es-CO"/>
        </a:p>
      </dgm:t>
    </dgm:pt>
    <dgm:pt modelId="{4FE88827-6A1D-4118-B188-FC0DF765FC34}" type="pres">
      <dgm:prSet presAssocID="{4EA3A646-EDB8-438A-8ED0-A2FC1779D08F}" presName="parentText" presStyleLbl="node1" presStyleIdx="0" presStyleCnt="0">
        <dgm:presLayoutVars>
          <dgm:chMax val="0"/>
          <dgm:bulletEnabled val="1"/>
        </dgm:presLayoutVars>
      </dgm:prSet>
      <dgm:spPr/>
      <dgm:t>
        <a:bodyPr/>
        <a:lstStyle/>
        <a:p>
          <a:endParaRPr lang="es-CO"/>
        </a:p>
      </dgm:t>
    </dgm:pt>
    <dgm:pt modelId="{F1BF38F3-6AB5-45A3-9FCD-49E2FFC699BA}" type="pres">
      <dgm:prSet presAssocID="{4EA3A646-EDB8-438A-8ED0-A2FC1779D08F}" presName="parentRect" presStyleLbl="alignNode1" presStyleIdx="0" presStyleCnt="1" custScaleX="122817" custScaleY="291505" custLinFactNeighborX="-23756" custLinFactNeighborY="5190"/>
      <dgm:spPr/>
      <dgm:t>
        <a:bodyPr/>
        <a:lstStyle/>
        <a:p>
          <a:endParaRPr lang="es-CO"/>
        </a:p>
      </dgm:t>
    </dgm:pt>
    <dgm:pt modelId="{F6CFA40F-D29A-4CA2-8033-D2E0BE76734A}" type="pres">
      <dgm:prSet presAssocID="{4EA3A646-EDB8-438A-8ED0-A2FC1779D08F}" presName="adorn" presStyleLbl="fgAccFollowNode1" presStyleIdx="0" presStyleCnt="1" custScaleX="116329" custScaleY="102163" custLinFactY="-21950" custLinFactNeighborX="23365" custLinFactNeighborY="-100000"/>
      <dgm:spPr>
        <a:blipFill rotWithShape="1">
          <a:blip xmlns:r="http://schemas.openxmlformats.org/officeDocument/2006/relationships" r:embed="rId1"/>
          <a:stretch>
            <a:fillRect/>
          </a:stretch>
        </a:blipFill>
      </dgm:spPr>
    </dgm:pt>
  </dgm:ptLst>
  <dgm:cxnLst>
    <dgm:cxn modelId="{BC3F8C47-5628-4B40-9B04-FEC249A334DC}" type="presOf" srcId="{99399B20-53AE-48BE-BFB5-50E9099BC338}" destId="{AFE11517-28F1-423B-B523-42FDFEED8813}" srcOrd="0" destOrd="2" presId="urn:microsoft.com/office/officeart/2005/8/layout/bList2"/>
    <dgm:cxn modelId="{C0E9DD3C-DA53-4026-A61A-6FEDDB4A76B0}" type="presOf" srcId="{4EA3A646-EDB8-438A-8ED0-A2FC1779D08F}" destId="{4FE88827-6A1D-4118-B188-FC0DF765FC34}" srcOrd="0" destOrd="0" presId="urn:microsoft.com/office/officeart/2005/8/layout/bList2"/>
    <dgm:cxn modelId="{BD21F442-63A1-4815-BD2F-213EB4973B2D}" srcId="{4EA3A646-EDB8-438A-8ED0-A2FC1779D08F}" destId="{DFC65741-760A-48C2-BA23-63D957EE252C}" srcOrd="0" destOrd="0" parTransId="{75AA11B9-D59D-4F3C-99BF-5D10FE614EC4}" sibTransId="{02D13A11-14A7-4FBD-A952-F1EFFBB44635}"/>
    <dgm:cxn modelId="{58824EB4-9A9F-4CD0-B1BB-62C019277B7E}" srcId="{E799D00F-C07F-42A4-8D30-A3D5975FCA0B}" destId="{4EA3A646-EDB8-438A-8ED0-A2FC1779D08F}" srcOrd="0" destOrd="0" parTransId="{549ABE5B-EFE7-4C3E-8281-5D2ACD42B2DE}" sibTransId="{7E6EED8B-0B12-40BD-A9EC-1C4A252169B8}"/>
    <dgm:cxn modelId="{C0AA84BE-6C54-4AA0-899F-44DDC3D8FB2B}" type="presOf" srcId="{DFC65741-760A-48C2-BA23-63D957EE252C}" destId="{AFE11517-28F1-423B-B523-42FDFEED8813}" srcOrd="0" destOrd="0" presId="urn:microsoft.com/office/officeart/2005/8/layout/bList2"/>
    <dgm:cxn modelId="{991EC086-9ADA-4E88-8D19-A40C6C58B76A}" srcId="{4EA3A646-EDB8-438A-8ED0-A2FC1779D08F}" destId="{46B0C2A0-A440-44A9-81EE-0532379DCACD}" srcOrd="1" destOrd="0" parTransId="{5607D0EE-8FF0-42DC-8DC6-CAE830C1EB6C}" sibTransId="{DACCB4E7-266F-4DCB-BB43-31D9912419C4}"/>
    <dgm:cxn modelId="{7267E782-FBEB-4012-B095-456A595A0FBD}" type="presOf" srcId="{E799D00F-C07F-42A4-8D30-A3D5975FCA0B}" destId="{AB4931D1-510C-48D2-B965-015C2E0B26E8}" srcOrd="0" destOrd="0" presId="urn:microsoft.com/office/officeart/2005/8/layout/bList2"/>
    <dgm:cxn modelId="{78766BDD-56D3-4D6F-9A80-4FC1D7DCF368}" type="presOf" srcId="{4EA3A646-EDB8-438A-8ED0-A2FC1779D08F}" destId="{F1BF38F3-6AB5-45A3-9FCD-49E2FFC699BA}" srcOrd="1" destOrd="0" presId="urn:microsoft.com/office/officeart/2005/8/layout/bList2"/>
    <dgm:cxn modelId="{18979FC9-80E5-4638-A902-9655A4778F97}" srcId="{4EA3A646-EDB8-438A-8ED0-A2FC1779D08F}" destId="{99399B20-53AE-48BE-BFB5-50E9099BC338}" srcOrd="2" destOrd="0" parTransId="{EB97F73A-66AC-427E-8054-626168E6DD4F}" sibTransId="{41431D2C-3AC2-490B-A4B1-58829A9D54EC}"/>
    <dgm:cxn modelId="{4E9BE319-29CB-422A-AA15-E47488A5EDAF}" type="presOf" srcId="{46B0C2A0-A440-44A9-81EE-0532379DCACD}" destId="{AFE11517-28F1-423B-B523-42FDFEED8813}" srcOrd="0" destOrd="1" presId="urn:microsoft.com/office/officeart/2005/8/layout/bList2"/>
    <dgm:cxn modelId="{74D4BCBE-60DA-4A99-ACD6-7F11F7962955}" type="presParOf" srcId="{AB4931D1-510C-48D2-B965-015C2E0B26E8}" destId="{6B8ED42D-083E-46BD-BC87-795555932C0B}" srcOrd="0" destOrd="0" presId="urn:microsoft.com/office/officeart/2005/8/layout/bList2"/>
    <dgm:cxn modelId="{42985018-DB05-41F5-B849-2387A43B486E}" type="presParOf" srcId="{6B8ED42D-083E-46BD-BC87-795555932C0B}" destId="{AFE11517-28F1-423B-B523-42FDFEED8813}" srcOrd="0" destOrd="0" presId="urn:microsoft.com/office/officeart/2005/8/layout/bList2"/>
    <dgm:cxn modelId="{2C79030F-263A-4822-8504-B18403E23B9F}" type="presParOf" srcId="{6B8ED42D-083E-46BD-BC87-795555932C0B}" destId="{4FE88827-6A1D-4118-B188-FC0DF765FC34}" srcOrd="1" destOrd="0" presId="urn:microsoft.com/office/officeart/2005/8/layout/bList2"/>
    <dgm:cxn modelId="{2F92EDC4-5B9F-4A18-B4C6-33E3197E86F0}" type="presParOf" srcId="{6B8ED42D-083E-46BD-BC87-795555932C0B}" destId="{F1BF38F3-6AB5-45A3-9FCD-49E2FFC699BA}" srcOrd="2" destOrd="0" presId="urn:microsoft.com/office/officeart/2005/8/layout/bList2"/>
    <dgm:cxn modelId="{D687FDE0-3600-4D98-97D1-DB01F6D5D8C4}" type="presParOf" srcId="{6B8ED42D-083E-46BD-BC87-795555932C0B}" destId="{F6CFA40F-D29A-4CA2-8033-D2E0BE76734A}" srcOrd="3" destOrd="0" presId="urn:microsoft.com/office/officeart/2005/8/layout/b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198910D-0903-4336-945F-B8DD0803EAC9}" type="doc">
      <dgm:prSet loTypeId="urn:microsoft.com/office/officeart/2008/layout/PictureStrips" loCatId="list" qsTypeId="urn:microsoft.com/office/officeart/2005/8/quickstyle/simple1" qsCatId="simple" csTypeId="urn:microsoft.com/office/officeart/2005/8/colors/colorful5" csCatId="colorful" phldr="1"/>
      <dgm:spPr/>
      <dgm:t>
        <a:bodyPr/>
        <a:lstStyle/>
        <a:p>
          <a:endParaRPr lang="es-CO"/>
        </a:p>
      </dgm:t>
    </dgm:pt>
    <dgm:pt modelId="{F9AAFAA8-373E-42E9-B832-4774D0AD415C}">
      <dgm:prSet phldrT="[Texto]" custT="1"/>
      <dgm:spPr/>
      <dgm:t>
        <a:bodyPr/>
        <a:lstStyle/>
        <a:p>
          <a:r>
            <a:rPr lang="es-CO" sz="1600" b="1" dirty="0" smtClean="0"/>
            <a:t>Secretaría Técnica de Acreditación.</a:t>
          </a:r>
          <a:endParaRPr lang="es-CO" sz="1600" b="1" dirty="0"/>
        </a:p>
      </dgm:t>
    </dgm:pt>
    <dgm:pt modelId="{E4A9C53A-7864-4ED4-950A-C6FAF7F20A9B}" type="parTrans" cxnId="{866F5549-E03D-47DF-BD71-4B645D2A3F14}">
      <dgm:prSet/>
      <dgm:spPr/>
      <dgm:t>
        <a:bodyPr/>
        <a:lstStyle/>
        <a:p>
          <a:endParaRPr lang="es-CO"/>
        </a:p>
      </dgm:t>
    </dgm:pt>
    <dgm:pt modelId="{10F828CD-F296-41B5-A12D-FDEE9AA0CC80}" type="sibTrans" cxnId="{866F5549-E03D-47DF-BD71-4B645D2A3F14}">
      <dgm:prSet/>
      <dgm:spPr/>
      <dgm:t>
        <a:bodyPr/>
        <a:lstStyle/>
        <a:p>
          <a:endParaRPr lang="es-CO"/>
        </a:p>
      </dgm:t>
    </dgm:pt>
    <dgm:pt modelId="{725940FE-689E-4C2E-A27A-030CCB69FA1A}">
      <dgm:prSet phldrT="[Texto]" custT="1"/>
      <dgm:spPr/>
      <dgm:t>
        <a:bodyPr/>
        <a:lstStyle/>
        <a:p>
          <a:r>
            <a:rPr lang="es-CO" sz="1600" b="1" dirty="0" smtClean="0"/>
            <a:t>Oficina de Asuntos Docentes.</a:t>
          </a:r>
          <a:endParaRPr lang="es-CO" sz="1600" b="1" dirty="0"/>
        </a:p>
      </dgm:t>
    </dgm:pt>
    <dgm:pt modelId="{B5D6B74F-5F99-4EF8-946E-DB10104E084F}" type="parTrans" cxnId="{ECF7D0FC-91F8-4585-8C2B-FE34B1BDC01C}">
      <dgm:prSet/>
      <dgm:spPr/>
      <dgm:t>
        <a:bodyPr/>
        <a:lstStyle/>
        <a:p>
          <a:endParaRPr lang="es-CO"/>
        </a:p>
      </dgm:t>
    </dgm:pt>
    <dgm:pt modelId="{168654E9-817C-4F0D-8076-F35572CA27A1}" type="sibTrans" cxnId="{ECF7D0FC-91F8-4585-8C2B-FE34B1BDC01C}">
      <dgm:prSet/>
      <dgm:spPr/>
      <dgm:t>
        <a:bodyPr/>
        <a:lstStyle/>
        <a:p>
          <a:endParaRPr lang="es-CO"/>
        </a:p>
      </dgm:t>
    </dgm:pt>
    <dgm:pt modelId="{C1BBE1B7-A9E6-4A8E-8E8D-A136231258D3}">
      <dgm:prSet phldrT="[Texto]" custT="1"/>
      <dgm:spPr/>
      <dgm:t>
        <a:bodyPr/>
        <a:lstStyle/>
        <a:p>
          <a:r>
            <a:rPr lang="es-CO" sz="1600" b="1" dirty="0" smtClean="0"/>
            <a:t>Oficina de Admisiones, Registro y Control Académico.</a:t>
          </a:r>
          <a:endParaRPr lang="es-CO" sz="1600" b="1" dirty="0"/>
        </a:p>
      </dgm:t>
    </dgm:pt>
    <dgm:pt modelId="{60516E65-1250-4D6D-889A-6410884B39FF}" type="parTrans" cxnId="{188976B6-7983-416B-9713-2E3430C1A8CC}">
      <dgm:prSet/>
      <dgm:spPr/>
      <dgm:t>
        <a:bodyPr/>
        <a:lstStyle/>
        <a:p>
          <a:endParaRPr lang="es-CO"/>
        </a:p>
      </dgm:t>
    </dgm:pt>
    <dgm:pt modelId="{8D5694EF-C0DD-4AF9-9E3F-E18E3AEAB93D}" type="sibTrans" cxnId="{188976B6-7983-416B-9713-2E3430C1A8CC}">
      <dgm:prSet/>
      <dgm:spPr/>
      <dgm:t>
        <a:bodyPr/>
        <a:lstStyle/>
        <a:p>
          <a:endParaRPr lang="es-CO"/>
        </a:p>
      </dgm:t>
    </dgm:pt>
    <dgm:pt modelId="{53419855-7095-4021-9397-496CDECD132C}">
      <dgm:prSet phldrT="[Texto]" custT="1"/>
      <dgm:spPr/>
      <dgm:t>
        <a:bodyPr/>
        <a:lstStyle/>
        <a:p>
          <a:r>
            <a:rPr lang="es-CO" sz="1600" b="1" dirty="0" smtClean="0"/>
            <a:t>Coordinación de Posgrados</a:t>
          </a:r>
          <a:endParaRPr lang="es-CO" sz="1600" b="1" dirty="0"/>
        </a:p>
      </dgm:t>
    </dgm:pt>
    <dgm:pt modelId="{4C013856-1ADD-4F6A-9FD3-9AE38C9C025A}" type="parTrans" cxnId="{C441B40A-4C91-43EE-A511-BACBA86DF3BE}">
      <dgm:prSet/>
      <dgm:spPr/>
      <dgm:t>
        <a:bodyPr/>
        <a:lstStyle/>
        <a:p>
          <a:endParaRPr lang="es-CO"/>
        </a:p>
      </dgm:t>
    </dgm:pt>
    <dgm:pt modelId="{1B839DB7-9FB4-41FB-88DB-3012A3B11780}" type="sibTrans" cxnId="{C441B40A-4C91-43EE-A511-BACBA86DF3BE}">
      <dgm:prSet/>
      <dgm:spPr/>
      <dgm:t>
        <a:bodyPr/>
        <a:lstStyle/>
        <a:p>
          <a:endParaRPr lang="es-CO"/>
        </a:p>
      </dgm:t>
    </dgm:pt>
    <dgm:pt modelId="{D0536D6B-01CF-43B2-83C3-39709C0F5A31}" type="pres">
      <dgm:prSet presAssocID="{4198910D-0903-4336-945F-B8DD0803EAC9}" presName="Name0" presStyleCnt="0">
        <dgm:presLayoutVars>
          <dgm:dir/>
          <dgm:resizeHandles val="exact"/>
        </dgm:presLayoutVars>
      </dgm:prSet>
      <dgm:spPr/>
      <dgm:t>
        <a:bodyPr/>
        <a:lstStyle/>
        <a:p>
          <a:endParaRPr lang="es-CO"/>
        </a:p>
      </dgm:t>
    </dgm:pt>
    <dgm:pt modelId="{231D047A-D2FE-4E06-9EB4-AF97AB8FE3D0}" type="pres">
      <dgm:prSet presAssocID="{C1BBE1B7-A9E6-4A8E-8E8D-A136231258D3}" presName="composite" presStyleCnt="0"/>
      <dgm:spPr/>
    </dgm:pt>
    <dgm:pt modelId="{687B0695-5062-4B1E-9431-C5D0AB304533}" type="pres">
      <dgm:prSet presAssocID="{C1BBE1B7-A9E6-4A8E-8E8D-A136231258D3}" presName="rect1" presStyleLbl="trAlignAcc1" presStyleIdx="0" presStyleCnt="4" custScaleY="130815" custLinFactNeighborY="-62071">
        <dgm:presLayoutVars>
          <dgm:bulletEnabled val="1"/>
        </dgm:presLayoutVars>
      </dgm:prSet>
      <dgm:spPr/>
      <dgm:t>
        <a:bodyPr/>
        <a:lstStyle/>
        <a:p>
          <a:endParaRPr lang="es-CO"/>
        </a:p>
      </dgm:t>
    </dgm:pt>
    <dgm:pt modelId="{EBBF6C24-0DF7-4850-963A-3CEBDC1BF80C}" type="pres">
      <dgm:prSet presAssocID="{C1BBE1B7-A9E6-4A8E-8E8D-A136231258D3}" presName="rect2" presStyleLbl="fgImgPlace1" presStyleIdx="0" presStyleCnt="4" custScaleX="114500" custLinFactNeighborY="-73381"/>
      <dgm:spPr>
        <a:blipFill rotWithShape="1">
          <a:blip xmlns:r="http://schemas.openxmlformats.org/officeDocument/2006/relationships" r:embed="rId1"/>
          <a:stretch>
            <a:fillRect/>
          </a:stretch>
        </a:blipFill>
      </dgm:spPr>
      <dgm:t>
        <a:bodyPr/>
        <a:lstStyle/>
        <a:p>
          <a:endParaRPr lang="es-CO"/>
        </a:p>
      </dgm:t>
    </dgm:pt>
    <dgm:pt modelId="{69057A70-3442-4A46-93F7-401128709C36}" type="pres">
      <dgm:prSet presAssocID="{8D5694EF-C0DD-4AF9-9E3F-E18E3AEAB93D}" presName="sibTrans" presStyleCnt="0"/>
      <dgm:spPr/>
    </dgm:pt>
    <dgm:pt modelId="{96F92322-BAD2-4538-9405-3A6B044D22EA}" type="pres">
      <dgm:prSet presAssocID="{53419855-7095-4021-9397-496CDECD132C}" presName="composite" presStyleCnt="0"/>
      <dgm:spPr/>
    </dgm:pt>
    <dgm:pt modelId="{2F2D1247-D810-4BF5-A745-7380ED088E95}" type="pres">
      <dgm:prSet presAssocID="{53419855-7095-4021-9397-496CDECD132C}" presName="rect1" presStyleLbl="trAlignAcc1" presStyleIdx="1" presStyleCnt="4" custScaleY="136978" custLinFactNeighborY="-75093">
        <dgm:presLayoutVars>
          <dgm:bulletEnabled val="1"/>
        </dgm:presLayoutVars>
      </dgm:prSet>
      <dgm:spPr/>
      <dgm:t>
        <a:bodyPr/>
        <a:lstStyle/>
        <a:p>
          <a:endParaRPr lang="es-CO"/>
        </a:p>
      </dgm:t>
    </dgm:pt>
    <dgm:pt modelId="{E25EFE50-EC56-41DF-A12C-B706ABB61BE1}" type="pres">
      <dgm:prSet presAssocID="{53419855-7095-4021-9397-496CDECD132C}" presName="rect2" presStyleLbl="fgImgPlace1" presStyleIdx="1" presStyleCnt="4" custLinFactNeighborY="-73381"/>
      <dgm:spPr>
        <a:blipFill rotWithShape="1">
          <a:blip xmlns:r="http://schemas.openxmlformats.org/officeDocument/2006/relationships" r:embed="rId2"/>
          <a:stretch>
            <a:fillRect/>
          </a:stretch>
        </a:blipFill>
      </dgm:spPr>
      <dgm:t>
        <a:bodyPr/>
        <a:lstStyle/>
        <a:p>
          <a:endParaRPr lang="es-CO"/>
        </a:p>
      </dgm:t>
    </dgm:pt>
    <dgm:pt modelId="{745BBDEA-5C6F-4036-8D8C-55C25C5D0C39}" type="pres">
      <dgm:prSet presAssocID="{1B839DB7-9FB4-41FB-88DB-3012A3B11780}" presName="sibTrans" presStyleCnt="0"/>
      <dgm:spPr/>
    </dgm:pt>
    <dgm:pt modelId="{59D53A3C-46F4-4DEB-9C35-722FD6F56A4A}" type="pres">
      <dgm:prSet presAssocID="{F9AAFAA8-373E-42E9-B832-4774D0AD415C}" presName="composite" presStyleCnt="0"/>
      <dgm:spPr/>
    </dgm:pt>
    <dgm:pt modelId="{A44412D5-405B-4723-9738-0325BD245B27}" type="pres">
      <dgm:prSet presAssocID="{F9AAFAA8-373E-42E9-B832-4774D0AD415C}" presName="rect1" presStyleLbl="trAlignAcc1" presStyleIdx="2" presStyleCnt="4" custScaleY="140156" custLinFactNeighborX="644" custLinFactNeighborY="-3069">
        <dgm:presLayoutVars>
          <dgm:bulletEnabled val="1"/>
        </dgm:presLayoutVars>
      </dgm:prSet>
      <dgm:spPr/>
      <dgm:t>
        <a:bodyPr/>
        <a:lstStyle/>
        <a:p>
          <a:endParaRPr lang="es-CO"/>
        </a:p>
      </dgm:t>
    </dgm:pt>
    <dgm:pt modelId="{8CCD2ECC-CCC9-4F22-A214-D974C8FAFBE2}" type="pres">
      <dgm:prSet presAssocID="{F9AAFAA8-373E-42E9-B832-4774D0AD415C}" presName="rect2" presStyleLbl="fgImgPlace1" presStyleIdx="2" presStyleCnt="4" custLinFactNeighborY="-27128"/>
      <dgm:spPr>
        <a:blipFill rotWithShape="1">
          <a:blip xmlns:r="http://schemas.openxmlformats.org/officeDocument/2006/relationships" r:embed="rId3"/>
          <a:stretch>
            <a:fillRect/>
          </a:stretch>
        </a:blipFill>
      </dgm:spPr>
      <dgm:t>
        <a:bodyPr/>
        <a:lstStyle/>
        <a:p>
          <a:endParaRPr lang="es-CO"/>
        </a:p>
      </dgm:t>
    </dgm:pt>
    <dgm:pt modelId="{EFCA791E-4220-401C-AD67-41D54E2468A8}" type="pres">
      <dgm:prSet presAssocID="{10F828CD-F296-41B5-A12D-FDEE9AA0CC80}" presName="sibTrans" presStyleCnt="0"/>
      <dgm:spPr/>
    </dgm:pt>
    <dgm:pt modelId="{A637BE5C-5816-4826-A0DD-5BED2B4E038C}" type="pres">
      <dgm:prSet presAssocID="{725940FE-689E-4C2E-A27A-030CCB69FA1A}" presName="composite" presStyleCnt="0"/>
      <dgm:spPr/>
    </dgm:pt>
    <dgm:pt modelId="{3107C33B-0E08-4623-BFBD-D375C6D819C7}" type="pres">
      <dgm:prSet presAssocID="{725940FE-689E-4C2E-A27A-030CCB69FA1A}" presName="rect1" presStyleLbl="trAlignAcc1" presStyleIdx="3" presStyleCnt="4" custScaleY="140156" custLinFactNeighborY="-4714">
        <dgm:presLayoutVars>
          <dgm:bulletEnabled val="1"/>
        </dgm:presLayoutVars>
      </dgm:prSet>
      <dgm:spPr/>
      <dgm:t>
        <a:bodyPr/>
        <a:lstStyle/>
        <a:p>
          <a:endParaRPr lang="es-CO"/>
        </a:p>
      </dgm:t>
    </dgm:pt>
    <dgm:pt modelId="{80B0CA78-DA9A-456A-88B2-8412455FD046}" type="pres">
      <dgm:prSet presAssocID="{725940FE-689E-4C2E-A27A-030CCB69FA1A}" presName="rect2" presStyleLbl="fgImgPlace1" presStyleIdx="3" presStyleCnt="4" custLinFactNeighborY="-27128"/>
      <dgm:spPr>
        <a:blipFill rotWithShape="1">
          <a:blip xmlns:r="http://schemas.openxmlformats.org/officeDocument/2006/relationships" r:embed="rId4"/>
          <a:stretch>
            <a:fillRect/>
          </a:stretch>
        </a:blipFill>
      </dgm:spPr>
      <dgm:t>
        <a:bodyPr/>
        <a:lstStyle/>
        <a:p>
          <a:endParaRPr lang="es-CO"/>
        </a:p>
      </dgm:t>
    </dgm:pt>
  </dgm:ptLst>
  <dgm:cxnLst>
    <dgm:cxn modelId="{188976B6-7983-416B-9713-2E3430C1A8CC}" srcId="{4198910D-0903-4336-945F-B8DD0803EAC9}" destId="{C1BBE1B7-A9E6-4A8E-8E8D-A136231258D3}" srcOrd="0" destOrd="0" parTransId="{60516E65-1250-4D6D-889A-6410884B39FF}" sibTransId="{8D5694EF-C0DD-4AF9-9E3F-E18E3AEAB93D}"/>
    <dgm:cxn modelId="{866F5549-E03D-47DF-BD71-4B645D2A3F14}" srcId="{4198910D-0903-4336-945F-B8DD0803EAC9}" destId="{F9AAFAA8-373E-42E9-B832-4774D0AD415C}" srcOrd="2" destOrd="0" parTransId="{E4A9C53A-7864-4ED4-950A-C6FAF7F20A9B}" sibTransId="{10F828CD-F296-41B5-A12D-FDEE9AA0CC80}"/>
    <dgm:cxn modelId="{ECF7D0FC-91F8-4585-8C2B-FE34B1BDC01C}" srcId="{4198910D-0903-4336-945F-B8DD0803EAC9}" destId="{725940FE-689E-4C2E-A27A-030CCB69FA1A}" srcOrd="3" destOrd="0" parTransId="{B5D6B74F-5F99-4EF8-946E-DB10104E084F}" sibTransId="{168654E9-817C-4F0D-8076-F35572CA27A1}"/>
    <dgm:cxn modelId="{ABCE73BC-D5CE-4D3D-ACF8-7DC471D534BA}" type="presOf" srcId="{725940FE-689E-4C2E-A27A-030CCB69FA1A}" destId="{3107C33B-0E08-4623-BFBD-D375C6D819C7}" srcOrd="0" destOrd="0" presId="urn:microsoft.com/office/officeart/2008/layout/PictureStrips"/>
    <dgm:cxn modelId="{C441B40A-4C91-43EE-A511-BACBA86DF3BE}" srcId="{4198910D-0903-4336-945F-B8DD0803EAC9}" destId="{53419855-7095-4021-9397-496CDECD132C}" srcOrd="1" destOrd="0" parTransId="{4C013856-1ADD-4F6A-9FD3-9AE38C9C025A}" sibTransId="{1B839DB7-9FB4-41FB-88DB-3012A3B11780}"/>
    <dgm:cxn modelId="{33C25904-F796-49E0-B3EE-6ED4D68EBFFA}" type="presOf" srcId="{4198910D-0903-4336-945F-B8DD0803EAC9}" destId="{D0536D6B-01CF-43B2-83C3-39709C0F5A31}" srcOrd="0" destOrd="0" presId="urn:microsoft.com/office/officeart/2008/layout/PictureStrips"/>
    <dgm:cxn modelId="{78630734-1E56-4AC1-85D8-F1BF9C6333E5}" type="presOf" srcId="{C1BBE1B7-A9E6-4A8E-8E8D-A136231258D3}" destId="{687B0695-5062-4B1E-9431-C5D0AB304533}" srcOrd="0" destOrd="0" presId="urn:microsoft.com/office/officeart/2008/layout/PictureStrips"/>
    <dgm:cxn modelId="{EFDCF9C2-16FE-41CF-8DAA-FBD28D1E7860}" type="presOf" srcId="{53419855-7095-4021-9397-496CDECD132C}" destId="{2F2D1247-D810-4BF5-A745-7380ED088E95}" srcOrd="0" destOrd="0" presId="urn:microsoft.com/office/officeart/2008/layout/PictureStrips"/>
    <dgm:cxn modelId="{FD57124B-423C-45A0-8B05-7690467E486C}" type="presOf" srcId="{F9AAFAA8-373E-42E9-B832-4774D0AD415C}" destId="{A44412D5-405B-4723-9738-0325BD245B27}" srcOrd="0" destOrd="0" presId="urn:microsoft.com/office/officeart/2008/layout/PictureStrips"/>
    <dgm:cxn modelId="{524BFD20-B10B-4237-B58B-47030E9CBFE6}" type="presParOf" srcId="{D0536D6B-01CF-43B2-83C3-39709C0F5A31}" destId="{231D047A-D2FE-4E06-9EB4-AF97AB8FE3D0}" srcOrd="0" destOrd="0" presId="urn:microsoft.com/office/officeart/2008/layout/PictureStrips"/>
    <dgm:cxn modelId="{CC59821F-45C0-4EF5-8BC0-F7D9EE9E0D79}" type="presParOf" srcId="{231D047A-D2FE-4E06-9EB4-AF97AB8FE3D0}" destId="{687B0695-5062-4B1E-9431-C5D0AB304533}" srcOrd="0" destOrd="0" presId="urn:microsoft.com/office/officeart/2008/layout/PictureStrips"/>
    <dgm:cxn modelId="{9816E1F1-3B7A-4839-AFC4-E5BBEB538C17}" type="presParOf" srcId="{231D047A-D2FE-4E06-9EB4-AF97AB8FE3D0}" destId="{EBBF6C24-0DF7-4850-963A-3CEBDC1BF80C}" srcOrd="1" destOrd="0" presId="urn:microsoft.com/office/officeart/2008/layout/PictureStrips"/>
    <dgm:cxn modelId="{99D9793D-BEB4-40BD-A7B3-F5A7C25E9D57}" type="presParOf" srcId="{D0536D6B-01CF-43B2-83C3-39709C0F5A31}" destId="{69057A70-3442-4A46-93F7-401128709C36}" srcOrd="1" destOrd="0" presId="urn:microsoft.com/office/officeart/2008/layout/PictureStrips"/>
    <dgm:cxn modelId="{C9EA96A1-4C1E-48B7-9A68-3D943ECE9AFD}" type="presParOf" srcId="{D0536D6B-01CF-43B2-83C3-39709C0F5A31}" destId="{96F92322-BAD2-4538-9405-3A6B044D22EA}" srcOrd="2" destOrd="0" presId="urn:microsoft.com/office/officeart/2008/layout/PictureStrips"/>
    <dgm:cxn modelId="{0B4E8E17-2438-4A77-86F6-EEE142540D41}" type="presParOf" srcId="{96F92322-BAD2-4538-9405-3A6B044D22EA}" destId="{2F2D1247-D810-4BF5-A745-7380ED088E95}" srcOrd="0" destOrd="0" presId="urn:microsoft.com/office/officeart/2008/layout/PictureStrips"/>
    <dgm:cxn modelId="{E760463D-82D3-4CFC-BED7-F7412428E8F8}" type="presParOf" srcId="{96F92322-BAD2-4538-9405-3A6B044D22EA}" destId="{E25EFE50-EC56-41DF-A12C-B706ABB61BE1}" srcOrd="1" destOrd="0" presId="urn:microsoft.com/office/officeart/2008/layout/PictureStrips"/>
    <dgm:cxn modelId="{0B94E5BC-1579-44E8-98E9-52669A14FCFD}" type="presParOf" srcId="{D0536D6B-01CF-43B2-83C3-39709C0F5A31}" destId="{745BBDEA-5C6F-4036-8D8C-55C25C5D0C39}" srcOrd="3" destOrd="0" presId="urn:microsoft.com/office/officeart/2008/layout/PictureStrips"/>
    <dgm:cxn modelId="{3F67156E-A782-4051-BFAE-E157C4FA5E4B}" type="presParOf" srcId="{D0536D6B-01CF-43B2-83C3-39709C0F5A31}" destId="{59D53A3C-46F4-4DEB-9C35-722FD6F56A4A}" srcOrd="4" destOrd="0" presId="urn:microsoft.com/office/officeart/2008/layout/PictureStrips"/>
    <dgm:cxn modelId="{B2FF1CD9-2842-4000-90BD-250BD802F037}" type="presParOf" srcId="{59D53A3C-46F4-4DEB-9C35-722FD6F56A4A}" destId="{A44412D5-405B-4723-9738-0325BD245B27}" srcOrd="0" destOrd="0" presId="urn:microsoft.com/office/officeart/2008/layout/PictureStrips"/>
    <dgm:cxn modelId="{E4689DC7-B375-48F5-B46F-9DADBBDA1620}" type="presParOf" srcId="{59D53A3C-46F4-4DEB-9C35-722FD6F56A4A}" destId="{8CCD2ECC-CCC9-4F22-A214-D974C8FAFBE2}" srcOrd="1" destOrd="0" presId="urn:microsoft.com/office/officeart/2008/layout/PictureStrips"/>
    <dgm:cxn modelId="{6E8403C3-0BDF-439C-9357-05EBC8D1A5CC}" type="presParOf" srcId="{D0536D6B-01CF-43B2-83C3-39709C0F5A31}" destId="{EFCA791E-4220-401C-AD67-41D54E2468A8}" srcOrd="5" destOrd="0" presId="urn:microsoft.com/office/officeart/2008/layout/PictureStrips"/>
    <dgm:cxn modelId="{641AD88A-3B4E-45E6-A058-0C0D7A771B8C}" type="presParOf" srcId="{D0536D6B-01CF-43B2-83C3-39709C0F5A31}" destId="{A637BE5C-5816-4826-A0DD-5BED2B4E038C}" srcOrd="6" destOrd="0" presId="urn:microsoft.com/office/officeart/2008/layout/PictureStrips"/>
    <dgm:cxn modelId="{01AEFEBC-A308-4D31-8DDB-40D6AB6D4A14}" type="presParOf" srcId="{A637BE5C-5816-4826-A0DD-5BED2B4E038C}" destId="{3107C33B-0E08-4623-BFBD-D375C6D819C7}" srcOrd="0" destOrd="0" presId="urn:microsoft.com/office/officeart/2008/layout/PictureStrips"/>
    <dgm:cxn modelId="{D871BFBA-7ED8-4D0A-B415-42D00687EEB2}" type="presParOf" srcId="{A637BE5C-5816-4826-A0DD-5BED2B4E038C}" destId="{80B0CA78-DA9A-456A-88B2-8412455FD046}"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C25106-D8F6-4C17-AEDA-F1BC1E8AEB16}">
      <dsp:nvSpPr>
        <dsp:cNvPr id="0" name=""/>
        <dsp:cNvSpPr/>
      </dsp:nvSpPr>
      <dsp:spPr>
        <a:xfrm>
          <a:off x="4177960" y="1071231"/>
          <a:ext cx="2591845" cy="449824"/>
        </a:xfrm>
        <a:custGeom>
          <a:avLst/>
          <a:gdLst/>
          <a:ahLst/>
          <a:cxnLst/>
          <a:rect l="0" t="0" r="0" b="0"/>
          <a:pathLst>
            <a:path>
              <a:moveTo>
                <a:pt x="0" y="0"/>
              </a:moveTo>
              <a:lnTo>
                <a:pt x="0" y="224912"/>
              </a:lnTo>
              <a:lnTo>
                <a:pt x="2591845" y="224912"/>
              </a:lnTo>
              <a:lnTo>
                <a:pt x="2591845" y="449824"/>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FBE1BB-BF7D-4506-9E42-198ECC02B6E6}">
      <dsp:nvSpPr>
        <dsp:cNvPr id="0" name=""/>
        <dsp:cNvSpPr/>
      </dsp:nvSpPr>
      <dsp:spPr>
        <a:xfrm>
          <a:off x="4132240" y="1071231"/>
          <a:ext cx="91440" cy="449824"/>
        </a:xfrm>
        <a:custGeom>
          <a:avLst/>
          <a:gdLst/>
          <a:ahLst/>
          <a:cxnLst/>
          <a:rect l="0" t="0" r="0" b="0"/>
          <a:pathLst>
            <a:path>
              <a:moveTo>
                <a:pt x="45720" y="0"/>
              </a:moveTo>
              <a:lnTo>
                <a:pt x="45720" y="449824"/>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4EEF67-F4BA-4C92-9F60-C35D18430C0F}">
      <dsp:nvSpPr>
        <dsp:cNvPr id="0" name=""/>
        <dsp:cNvSpPr/>
      </dsp:nvSpPr>
      <dsp:spPr>
        <a:xfrm>
          <a:off x="1586115" y="1071231"/>
          <a:ext cx="2591845" cy="449824"/>
        </a:xfrm>
        <a:custGeom>
          <a:avLst/>
          <a:gdLst/>
          <a:ahLst/>
          <a:cxnLst/>
          <a:rect l="0" t="0" r="0" b="0"/>
          <a:pathLst>
            <a:path>
              <a:moveTo>
                <a:pt x="2591845" y="0"/>
              </a:moveTo>
              <a:lnTo>
                <a:pt x="2591845" y="224912"/>
              </a:lnTo>
              <a:lnTo>
                <a:pt x="0" y="224912"/>
              </a:lnTo>
              <a:lnTo>
                <a:pt x="0" y="449824"/>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45DDBB-F780-4B1B-A3BF-457FBD8CC070}">
      <dsp:nvSpPr>
        <dsp:cNvPr id="0" name=""/>
        <dsp:cNvSpPr/>
      </dsp:nvSpPr>
      <dsp:spPr>
        <a:xfrm>
          <a:off x="3642455" y="221"/>
          <a:ext cx="1071010" cy="1071010"/>
        </a:xfrm>
        <a:prstGeom prst="arc">
          <a:avLst>
            <a:gd name="adj1" fmla="val 13200000"/>
            <a:gd name="adj2" fmla="val 192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37B60F-899C-48D2-80F9-479578D4D95C}">
      <dsp:nvSpPr>
        <dsp:cNvPr id="0" name=""/>
        <dsp:cNvSpPr/>
      </dsp:nvSpPr>
      <dsp:spPr>
        <a:xfrm>
          <a:off x="3642455" y="221"/>
          <a:ext cx="1071010" cy="1071010"/>
        </a:xfrm>
        <a:prstGeom prst="arc">
          <a:avLst>
            <a:gd name="adj1" fmla="val 2400000"/>
            <a:gd name="adj2" fmla="val 84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2BE19C-AF8F-4095-A189-63935B694D3C}">
      <dsp:nvSpPr>
        <dsp:cNvPr id="0" name=""/>
        <dsp:cNvSpPr/>
      </dsp:nvSpPr>
      <dsp:spPr>
        <a:xfrm>
          <a:off x="3106950" y="193003"/>
          <a:ext cx="2142020" cy="68544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b="1" kern="1200" spc="50" dirty="0" smtClean="0">
              <a:ln w="11430"/>
              <a:effectLst>
                <a:outerShdw blurRad="76200" dist="50800" dir="5400000" algn="tl" rotWithShape="0">
                  <a:srgbClr val="000000">
                    <a:alpha val="65000"/>
                  </a:srgbClr>
                </a:outerShdw>
              </a:effectLst>
            </a:rPr>
            <a:t>VICERRECTORÍA ACADÉMICA </a:t>
          </a:r>
          <a:endParaRPr lang="es-CO" sz="1600" b="1" kern="1200" dirty="0"/>
        </a:p>
      </dsp:txBody>
      <dsp:txXfrm>
        <a:off x="3106950" y="193003"/>
        <a:ext cx="2142020" cy="685446"/>
      </dsp:txXfrm>
    </dsp:sp>
    <dsp:sp modelId="{B15B8CD7-1CAE-4E98-B5D0-9BF2DE327FA9}">
      <dsp:nvSpPr>
        <dsp:cNvPr id="0" name=""/>
        <dsp:cNvSpPr/>
      </dsp:nvSpPr>
      <dsp:spPr>
        <a:xfrm>
          <a:off x="1050610" y="1521056"/>
          <a:ext cx="1071010" cy="1071010"/>
        </a:xfrm>
        <a:prstGeom prst="arc">
          <a:avLst>
            <a:gd name="adj1" fmla="val 13200000"/>
            <a:gd name="adj2" fmla="val 192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CC21E8-5996-41A3-AFD2-42269E85A283}">
      <dsp:nvSpPr>
        <dsp:cNvPr id="0" name=""/>
        <dsp:cNvSpPr/>
      </dsp:nvSpPr>
      <dsp:spPr>
        <a:xfrm>
          <a:off x="1050610" y="1521056"/>
          <a:ext cx="1071010" cy="1071010"/>
        </a:xfrm>
        <a:prstGeom prst="arc">
          <a:avLst>
            <a:gd name="adj1" fmla="val 2400000"/>
            <a:gd name="adj2" fmla="val 84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5A0B5E8-6FAB-4037-96DB-409376AEA34C}">
      <dsp:nvSpPr>
        <dsp:cNvPr id="0" name=""/>
        <dsp:cNvSpPr/>
      </dsp:nvSpPr>
      <dsp:spPr>
        <a:xfrm>
          <a:off x="515104" y="1713838"/>
          <a:ext cx="2142020" cy="68544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CO" sz="1600" b="1" kern="1200" dirty="0" smtClean="0"/>
            <a:t>DOCENCIA</a:t>
          </a:r>
          <a:endParaRPr lang="es-CO" sz="1600" b="1" kern="1200" dirty="0"/>
        </a:p>
      </dsp:txBody>
      <dsp:txXfrm>
        <a:off x="515104" y="1713838"/>
        <a:ext cx="2142020" cy="685446"/>
      </dsp:txXfrm>
    </dsp:sp>
    <dsp:sp modelId="{72436F30-FE38-43D3-8815-C6DC6596C45F}">
      <dsp:nvSpPr>
        <dsp:cNvPr id="0" name=""/>
        <dsp:cNvSpPr/>
      </dsp:nvSpPr>
      <dsp:spPr>
        <a:xfrm>
          <a:off x="3642455" y="1521056"/>
          <a:ext cx="1071010" cy="1071010"/>
        </a:xfrm>
        <a:prstGeom prst="arc">
          <a:avLst>
            <a:gd name="adj1" fmla="val 13200000"/>
            <a:gd name="adj2" fmla="val 192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558AE2-0D8A-4D95-BE0B-52BA1B2783D1}">
      <dsp:nvSpPr>
        <dsp:cNvPr id="0" name=""/>
        <dsp:cNvSpPr/>
      </dsp:nvSpPr>
      <dsp:spPr>
        <a:xfrm>
          <a:off x="3642455" y="1521056"/>
          <a:ext cx="1071010" cy="1071010"/>
        </a:xfrm>
        <a:prstGeom prst="arc">
          <a:avLst>
            <a:gd name="adj1" fmla="val 2400000"/>
            <a:gd name="adj2" fmla="val 84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B59979-9E57-473E-A03A-A3BC1D22F04F}">
      <dsp:nvSpPr>
        <dsp:cNvPr id="0" name=""/>
        <dsp:cNvSpPr/>
      </dsp:nvSpPr>
      <dsp:spPr>
        <a:xfrm>
          <a:off x="3106950" y="1713838"/>
          <a:ext cx="2142020" cy="68544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CO" sz="1600" b="1" kern="1200" dirty="0" smtClean="0"/>
            <a:t>INVESTIGACIÓN</a:t>
          </a:r>
          <a:endParaRPr lang="es-CO" sz="1600" b="1" kern="1200" dirty="0"/>
        </a:p>
      </dsp:txBody>
      <dsp:txXfrm>
        <a:off x="3106950" y="1713838"/>
        <a:ext cx="2142020" cy="685446"/>
      </dsp:txXfrm>
    </dsp:sp>
    <dsp:sp modelId="{D2CE1297-48E3-436A-B6BB-B482CFD41F7F}">
      <dsp:nvSpPr>
        <dsp:cNvPr id="0" name=""/>
        <dsp:cNvSpPr/>
      </dsp:nvSpPr>
      <dsp:spPr>
        <a:xfrm>
          <a:off x="6234300" y="1521056"/>
          <a:ext cx="1071010" cy="1071010"/>
        </a:xfrm>
        <a:prstGeom prst="arc">
          <a:avLst>
            <a:gd name="adj1" fmla="val 13200000"/>
            <a:gd name="adj2" fmla="val 192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26A425-1234-4FFD-B36D-BF209B5FC011}">
      <dsp:nvSpPr>
        <dsp:cNvPr id="0" name=""/>
        <dsp:cNvSpPr/>
      </dsp:nvSpPr>
      <dsp:spPr>
        <a:xfrm>
          <a:off x="6234300" y="1521056"/>
          <a:ext cx="1071010" cy="1071010"/>
        </a:xfrm>
        <a:prstGeom prst="arc">
          <a:avLst>
            <a:gd name="adj1" fmla="val 2400000"/>
            <a:gd name="adj2" fmla="val 84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3292A2-9FA8-4D34-9021-349FAFB707C3}">
      <dsp:nvSpPr>
        <dsp:cNvPr id="0" name=""/>
        <dsp:cNvSpPr/>
      </dsp:nvSpPr>
      <dsp:spPr>
        <a:xfrm>
          <a:off x="5698795" y="1713838"/>
          <a:ext cx="2142020" cy="68544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CO" sz="1600" b="1" kern="1200" dirty="0" smtClean="0"/>
            <a:t>PROYECCIÓN SOCIAL</a:t>
          </a:r>
          <a:endParaRPr lang="es-CO" sz="1600" b="1" kern="1200" dirty="0"/>
        </a:p>
      </dsp:txBody>
      <dsp:txXfrm>
        <a:off x="5698795" y="1713838"/>
        <a:ext cx="2142020" cy="68544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05DD4A-7903-4BD7-8A88-737ECA680596}">
      <dsp:nvSpPr>
        <dsp:cNvPr id="0" name=""/>
        <dsp:cNvSpPr/>
      </dsp:nvSpPr>
      <dsp:spPr>
        <a:xfrm>
          <a:off x="374412" y="89665"/>
          <a:ext cx="4123358" cy="1655773"/>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72777" tIns="60960" rIns="60960" bIns="60960" numCol="1" spcCol="1270" anchor="ctr" anchorCtr="0">
          <a:noAutofit/>
        </a:bodyPr>
        <a:lstStyle/>
        <a:p>
          <a:pPr lvl="0" algn="l" defTabSz="711200">
            <a:lnSpc>
              <a:spcPct val="90000"/>
            </a:lnSpc>
            <a:spcBef>
              <a:spcPct val="0"/>
            </a:spcBef>
            <a:spcAft>
              <a:spcPct val="35000"/>
            </a:spcAft>
          </a:pPr>
          <a:r>
            <a:rPr lang="es-CO" sz="1600" b="1" kern="1200" dirty="0" smtClean="0"/>
            <a:t>Instituto de Educación a Distancia- IDEAD</a:t>
          </a:r>
          <a:endParaRPr lang="es-CO" sz="1600" b="1" kern="1200" dirty="0"/>
        </a:p>
      </dsp:txBody>
      <dsp:txXfrm>
        <a:off x="374412" y="89665"/>
        <a:ext cx="4123358" cy="1655773"/>
      </dsp:txXfrm>
    </dsp:sp>
    <dsp:sp modelId="{F7605CFB-32B4-48D7-B71C-48E41768DC94}">
      <dsp:nvSpPr>
        <dsp:cNvPr id="0" name=""/>
        <dsp:cNvSpPr/>
      </dsp:nvSpPr>
      <dsp:spPr>
        <a:xfrm>
          <a:off x="2" y="166671"/>
          <a:ext cx="901984" cy="1352976"/>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7135D1-762D-4968-9D90-9129687D4A76}">
      <dsp:nvSpPr>
        <dsp:cNvPr id="0" name=""/>
        <dsp:cNvSpPr/>
      </dsp:nvSpPr>
      <dsp:spPr>
        <a:xfrm>
          <a:off x="4684984" y="102093"/>
          <a:ext cx="3747596" cy="1547354"/>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72777" tIns="60960" rIns="60960" bIns="60960" numCol="1" spcCol="1270" anchor="ctr" anchorCtr="0">
          <a:noAutofit/>
        </a:bodyPr>
        <a:lstStyle/>
        <a:p>
          <a:pPr lvl="0" algn="l" defTabSz="711200">
            <a:lnSpc>
              <a:spcPct val="90000"/>
            </a:lnSpc>
            <a:spcBef>
              <a:spcPct val="0"/>
            </a:spcBef>
            <a:spcAft>
              <a:spcPct val="35000"/>
            </a:spcAft>
          </a:pPr>
          <a:r>
            <a:rPr lang="es-CO" sz="1600" b="1" kern="1200" dirty="0" smtClean="0"/>
            <a:t>Programa de Retención Estudiantil </a:t>
          </a:r>
          <a:r>
            <a:rPr lang="es-CO" sz="1600" b="1" kern="1200" dirty="0" err="1" smtClean="0"/>
            <a:t>Unillanista</a:t>
          </a:r>
          <a:r>
            <a:rPr lang="es-CO" sz="1600" b="1" kern="1200" dirty="0" smtClean="0"/>
            <a:t>-PREU</a:t>
          </a:r>
          <a:endParaRPr lang="es-CO" sz="1600" b="1" kern="1200" dirty="0"/>
        </a:p>
      </dsp:txBody>
      <dsp:txXfrm>
        <a:off x="4684984" y="102093"/>
        <a:ext cx="3747596" cy="1547354"/>
      </dsp:txXfrm>
    </dsp:sp>
    <dsp:sp modelId="{EB3E3F01-D022-4A13-87C8-8F1644CD6D79}">
      <dsp:nvSpPr>
        <dsp:cNvPr id="0" name=""/>
        <dsp:cNvSpPr/>
      </dsp:nvSpPr>
      <dsp:spPr>
        <a:xfrm>
          <a:off x="4423974" y="47803"/>
          <a:ext cx="901984" cy="1352976"/>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508EA0-EF8C-4B63-8A32-D4A06072C669}">
      <dsp:nvSpPr>
        <dsp:cNvPr id="0" name=""/>
        <dsp:cNvSpPr/>
      </dsp:nvSpPr>
      <dsp:spPr>
        <a:xfrm>
          <a:off x="541186" y="2366157"/>
          <a:ext cx="3811797" cy="1627656"/>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72777" tIns="60960" rIns="60960" bIns="60960" numCol="1" spcCol="1270" anchor="ctr" anchorCtr="0">
          <a:noAutofit/>
        </a:bodyPr>
        <a:lstStyle/>
        <a:p>
          <a:pPr lvl="0" algn="l" defTabSz="711200">
            <a:lnSpc>
              <a:spcPct val="90000"/>
            </a:lnSpc>
            <a:spcBef>
              <a:spcPct val="0"/>
            </a:spcBef>
            <a:spcAft>
              <a:spcPct val="35000"/>
            </a:spcAft>
          </a:pPr>
          <a:r>
            <a:rPr lang="es-CO" sz="1600" b="1" kern="1200" dirty="0" smtClean="0"/>
            <a:t>Oficina de Internacionalización y Relaciones Interinstitucionales-OIRI</a:t>
          </a:r>
          <a:endParaRPr lang="es-CO" sz="1600" b="1" kern="1200" dirty="0"/>
        </a:p>
      </dsp:txBody>
      <dsp:txXfrm>
        <a:off x="541186" y="2366157"/>
        <a:ext cx="3811797" cy="1627656"/>
      </dsp:txXfrm>
    </dsp:sp>
    <dsp:sp modelId="{BDE4BE46-67E8-4191-AAE6-D7DFAF1F2A2F}">
      <dsp:nvSpPr>
        <dsp:cNvPr id="0" name=""/>
        <dsp:cNvSpPr/>
      </dsp:nvSpPr>
      <dsp:spPr>
        <a:xfrm>
          <a:off x="187746" y="2059670"/>
          <a:ext cx="1053833" cy="1352976"/>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E9D001-5CCC-49F4-9271-D15EB2ACC3BA}">
      <dsp:nvSpPr>
        <dsp:cNvPr id="0" name=""/>
        <dsp:cNvSpPr/>
      </dsp:nvSpPr>
      <dsp:spPr>
        <a:xfrm>
          <a:off x="4826152" y="2240968"/>
          <a:ext cx="3814807" cy="1880740"/>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72777" tIns="60960" rIns="60960" bIns="60960" numCol="1" spcCol="1270" anchor="ctr" anchorCtr="0">
          <a:noAutofit/>
        </a:bodyPr>
        <a:lstStyle/>
        <a:p>
          <a:pPr lvl="0" algn="l" defTabSz="711200">
            <a:lnSpc>
              <a:spcPct val="90000"/>
            </a:lnSpc>
            <a:spcBef>
              <a:spcPct val="0"/>
            </a:spcBef>
            <a:spcAft>
              <a:spcPct val="35000"/>
            </a:spcAft>
          </a:pPr>
          <a:r>
            <a:rPr lang="es-CO" sz="1600" b="1" kern="1200" dirty="0" smtClean="0"/>
            <a:t>Secretaría Técnica de Evaluación y Promoción Doc</a:t>
          </a:r>
          <a:r>
            <a:rPr lang="es-CO" sz="1600" kern="1200" dirty="0" smtClean="0"/>
            <a:t>ente</a:t>
          </a:r>
          <a:endParaRPr lang="es-CO" sz="1600" kern="1200" dirty="0"/>
        </a:p>
      </dsp:txBody>
      <dsp:txXfrm>
        <a:off x="4826152" y="2240968"/>
        <a:ext cx="3814807" cy="1880740"/>
      </dsp:txXfrm>
    </dsp:sp>
    <dsp:sp modelId="{DF60C6A0-5906-4D97-BB01-E6DA7FA6935C}">
      <dsp:nvSpPr>
        <dsp:cNvPr id="0" name=""/>
        <dsp:cNvSpPr/>
      </dsp:nvSpPr>
      <dsp:spPr>
        <a:xfrm>
          <a:off x="4715290" y="1997550"/>
          <a:ext cx="932588" cy="1352976"/>
        </a:xfrm>
        <a:prstGeom prst="rect">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189AC8-92A3-4761-8114-EE6CA0C598FF}">
      <dsp:nvSpPr>
        <dsp:cNvPr id="0" name=""/>
        <dsp:cNvSpPr/>
      </dsp:nvSpPr>
      <dsp:spPr>
        <a:xfrm>
          <a:off x="3738457" y="1778365"/>
          <a:ext cx="1267804" cy="1267804"/>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s-CO" sz="3000" kern="1200" dirty="0" smtClean="0"/>
            <a:t>SIG</a:t>
          </a:r>
          <a:endParaRPr lang="es-CO" sz="3000" kern="1200" dirty="0"/>
        </a:p>
      </dsp:txBody>
      <dsp:txXfrm>
        <a:off x="3924123" y="1964031"/>
        <a:ext cx="896472" cy="896472"/>
      </dsp:txXfrm>
    </dsp:sp>
    <dsp:sp modelId="{478ACEC0-F48A-497E-8648-85F323B15603}">
      <dsp:nvSpPr>
        <dsp:cNvPr id="0" name=""/>
        <dsp:cNvSpPr/>
      </dsp:nvSpPr>
      <dsp:spPr>
        <a:xfrm rot="16200000">
          <a:off x="4237804" y="1316576"/>
          <a:ext cx="269110" cy="431053"/>
        </a:xfrm>
        <a:prstGeom prst="rightArrow">
          <a:avLst>
            <a:gd name="adj1" fmla="val 60000"/>
            <a:gd name="adj2" fmla="val 5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CO" sz="1400" kern="1200"/>
        </a:p>
      </dsp:txBody>
      <dsp:txXfrm>
        <a:off x="4278171" y="1443154"/>
        <a:ext cx="188377" cy="258631"/>
      </dsp:txXfrm>
    </dsp:sp>
    <dsp:sp modelId="{0405CF28-C236-4039-ABE6-31511AE3E178}">
      <dsp:nvSpPr>
        <dsp:cNvPr id="0" name=""/>
        <dsp:cNvSpPr/>
      </dsp:nvSpPr>
      <dsp:spPr>
        <a:xfrm>
          <a:off x="3312646" y="2804"/>
          <a:ext cx="2119427" cy="1267804"/>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CO" sz="1400" kern="1200" dirty="0" smtClean="0"/>
            <a:t>Sistema de Gestión de la Calidad</a:t>
          </a:r>
        </a:p>
        <a:p>
          <a:pPr lvl="0" algn="ctr" defTabSz="622300">
            <a:lnSpc>
              <a:spcPct val="90000"/>
            </a:lnSpc>
            <a:spcBef>
              <a:spcPct val="0"/>
            </a:spcBef>
            <a:spcAft>
              <a:spcPct val="35000"/>
            </a:spcAft>
          </a:pPr>
          <a:r>
            <a:rPr lang="es-CO" sz="1000" kern="1200" dirty="0" smtClean="0"/>
            <a:t>(NTC GP1000:2009)</a:t>
          </a:r>
          <a:endParaRPr lang="es-CO" sz="1000" kern="1200" dirty="0"/>
        </a:p>
      </dsp:txBody>
      <dsp:txXfrm>
        <a:off x="3623029" y="188470"/>
        <a:ext cx="1498661" cy="896472"/>
      </dsp:txXfrm>
    </dsp:sp>
    <dsp:sp modelId="{A70BC67D-3A97-455A-BE22-72BA2EC2AE13}">
      <dsp:nvSpPr>
        <dsp:cNvPr id="0" name=""/>
        <dsp:cNvSpPr/>
      </dsp:nvSpPr>
      <dsp:spPr>
        <a:xfrm rot="20417868">
          <a:off x="5065680" y="1900659"/>
          <a:ext cx="267005" cy="431053"/>
        </a:xfrm>
        <a:prstGeom prst="rightArrow">
          <a:avLst>
            <a:gd name="adj1" fmla="val 60000"/>
            <a:gd name="adj2" fmla="val 5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CO" sz="1400" kern="1200"/>
        </a:p>
      </dsp:txBody>
      <dsp:txXfrm>
        <a:off x="5068025" y="2000372"/>
        <a:ext cx="186904" cy="258631"/>
      </dsp:txXfrm>
    </dsp:sp>
    <dsp:sp modelId="{BC8E634F-A52A-429C-A013-FE65A15F36B9}">
      <dsp:nvSpPr>
        <dsp:cNvPr id="0" name=""/>
        <dsp:cNvSpPr/>
      </dsp:nvSpPr>
      <dsp:spPr>
        <a:xfrm>
          <a:off x="5309880" y="1080119"/>
          <a:ext cx="2024735" cy="1267804"/>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CO" sz="1400" kern="1200" dirty="0" smtClean="0"/>
            <a:t>AAC PA</a:t>
          </a:r>
        </a:p>
        <a:p>
          <a:pPr lvl="0" algn="ctr" defTabSz="622300">
            <a:lnSpc>
              <a:spcPct val="90000"/>
            </a:lnSpc>
            <a:spcBef>
              <a:spcPct val="0"/>
            </a:spcBef>
            <a:spcAft>
              <a:spcPct val="35000"/>
            </a:spcAft>
          </a:pPr>
          <a:r>
            <a:rPr lang="es-CO" sz="1000" kern="1200" dirty="0" smtClean="0"/>
            <a:t>(Lineamientos MEN y CNA)</a:t>
          </a:r>
          <a:endParaRPr lang="es-CO" sz="1000" kern="1200" dirty="0"/>
        </a:p>
      </dsp:txBody>
      <dsp:txXfrm>
        <a:off x="5606396" y="1265785"/>
        <a:ext cx="1431703" cy="896472"/>
      </dsp:txXfrm>
    </dsp:sp>
    <dsp:sp modelId="{E13FCC76-7EEE-4B1E-B935-BAF1C6F30406}">
      <dsp:nvSpPr>
        <dsp:cNvPr id="0" name=""/>
        <dsp:cNvSpPr/>
      </dsp:nvSpPr>
      <dsp:spPr>
        <a:xfrm rot="1353618">
          <a:off x="5082785" y="2567151"/>
          <a:ext cx="362340" cy="431053"/>
        </a:xfrm>
        <a:prstGeom prst="rightArrow">
          <a:avLst>
            <a:gd name="adj1" fmla="val 60000"/>
            <a:gd name="adj2" fmla="val 5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CO" sz="1400" kern="1200"/>
        </a:p>
      </dsp:txBody>
      <dsp:txXfrm>
        <a:off x="5086944" y="2632510"/>
        <a:ext cx="253638" cy="258631"/>
      </dsp:txXfrm>
    </dsp:sp>
    <dsp:sp modelId="{1F7DBA3A-976E-4E14-AE1D-A005F918B96C}">
      <dsp:nvSpPr>
        <dsp:cNvPr id="0" name=""/>
        <dsp:cNvSpPr/>
      </dsp:nvSpPr>
      <dsp:spPr>
        <a:xfrm>
          <a:off x="5442891" y="2620632"/>
          <a:ext cx="1913688" cy="1267804"/>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55625">
            <a:lnSpc>
              <a:spcPct val="90000"/>
            </a:lnSpc>
            <a:spcBef>
              <a:spcPct val="0"/>
            </a:spcBef>
            <a:spcAft>
              <a:spcPct val="35000"/>
            </a:spcAft>
          </a:pPr>
          <a:r>
            <a:rPr lang="es-CO" sz="1250" kern="1200" dirty="0" smtClean="0"/>
            <a:t>Sistema de Gestión Ambiental</a:t>
          </a:r>
          <a:r>
            <a:rPr lang="es-CO" sz="1400" kern="1200" dirty="0" smtClean="0"/>
            <a:t> </a:t>
          </a:r>
        </a:p>
        <a:p>
          <a:pPr lvl="0" algn="ctr" defTabSz="555625">
            <a:lnSpc>
              <a:spcPct val="90000"/>
            </a:lnSpc>
            <a:spcBef>
              <a:spcPct val="0"/>
            </a:spcBef>
            <a:spcAft>
              <a:spcPct val="35000"/>
            </a:spcAft>
          </a:pPr>
          <a:r>
            <a:rPr lang="es-CO" sz="900" kern="1200" dirty="0" smtClean="0"/>
            <a:t>(ISO 14001:2015</a:t>
          </a:r>
        </a:p>
        <a:p>
          <a:pPr lvl="0" algn="ctr" defTabSz="555625">
            <a:lnSpc>
              <a:spcPct val="90000"/>
            </a:lnSpc>
            <a:spcBef>
              <a:spcPct val="0"/>
            </a:spcBef>
            <a:spcAft>
              <a:spcPct val="35000"/>
            </a:spcAft>
          </a:pPr>
          <a:r>
            <a:rPr lang="es-CO" sz="900" kern="1200" dirty="0" smtClean="0"/>
            <a:t>En proceso)</a:t>
          </a:r>
          <a:endParaRPr lang="es-CO" sz="900" kern="1200" dirty="0"/>
        </a:p>
      </dsp:txBody>
      <dsp:txXfrm>
        <a:off x="5723144" y="2806298"/>
        <a:ext cx="1353182" cy="896472"/>
      </dsp:txXfrm>
    </dsp:sp>
    <dsp:sp modelId="{C42D9A59-26D5-42EA-95BA-4460E8E89842}">
      <dsp:nvSpPr>
        <dsp:cNvPr id="0" name=""/>
        <dsp:cNvSpPr/>
      </dsp:nvSpPr>
      <dsp:spPr>
        <a:xfrm rot="5402718">
          <a:off x="4236364" y="3078264"/>
          <a:ext cx="270597" cy="431053"/>
        </a:xfrm>
        <a:prstGeom prst="rightArrow">
          <a:avLst>
            <a:gd name="adj1" fmla="val 60000"/>
            <a:gd name="adj2" fmla="val 5000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CO" sz="1400" kern="1200"/>
        </a:p>
      </dsp:txBody>
      <dsp:txXfrm rot="10800000">
        <a:off x="4276986" y="3123886"/>
        <a:ext cx="189418" cy="258631"/>
      </dsp:txXfrm>
    </dsp:sp>
    <dsp:sp modelId="{E613E4F9-F304-47A4-A47A-D8A0AA8E1B2A}">
      <dsp:nvSpPr>
        <dsp:cNvPr id="0" name=""/>
        <dsp:cNvSpPr/>
      </dsp:nvSpPr>
      <dsp:spPr>
        <a:xfrm>
          <a:off x="3348374" y="3556730"/>
          <a:ext cx="2045159" cy="1267804"/>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55625">
            <a:lnSpc>
              <a:spcPct val="90000"/>
            </a:lnSpc>
            <a:spcBef>
              <a:spcPct val="0"/>
            </a:spcBef>
            <a:spcAft>
              <a:spcPct val="35000"/>
            </a:spcAft>
          </a:pPr>
          <a:r>
            <a:rPr lang="es-CO" sz="1250" kern="1200" dirty="0" smtClean="0"/>
            <a:t>Sistema de Gestión en Seguridad y Salud en el Trabajo</a:t>
          </a:r>
        </a:p>
        <a:p>
          <a:pPr lvl="0" algn="ctr" defTabSz="555625">
            <a:lnSpc>
              <a:spcPct val="90000"/>
            </a:lnSpc>
            <a:spcBef>
              <a:spcPct val="0"/>
            </a:spcBef>
            <a:spcAft>
              <a:spcPct val="35000"/>
            </a:spcAft>
          </a:pPr>
          <a:r>
            <a:rPr lang="es-CO" sz="900" kern="1200" dirty="0" smtClean="0"/>
            <a:t>(</a:t>
          </a:r>
          <a:r>
            <a:rPr lang="es-CO" sz="900" kern="1200" dirty="0" err="1" smtClean="0"/>
            <a:t>Dec</a:t>
          </a:r>
          <a:r>
            <a:rPr lang="es-CO" sz="900" kern="1200" dirty="0" smtClean="0"/>
            <a:t> 1072/2015</a:t>
          </a:r>
        </a:p>
        <a:p>
          <a:pPr lvl="0" algn="ctr" defTabSz="555625">
            <a:lnSpc>
              <a:spcPct val="90000"/>
            </a:lnSpc>
            <a:spcBef>
              <a:spcPct val="0"/>
            </a:spcBef>
            <a:spcAft>
              <a:spcPct val="35000"/>
            </a:spcAft>
          </a:pPr>
          <a:r>
            <a:rPr lang="es-CO" sz="900" kern="1200" dirty="0" smtClean="0"/>
            <a:t>En proceso)</a:t>
          </a:r>
          <a:endParaRPr lang="es-CO" sz="900" kern="1200" dirty="0"/>
        </a:p>
      </dsp:txBody>
      <dsp:txXfrm>
        <a:off x="3647881" y="3742396"/>
        <a:ext cx="1446145" cy="896472"/>
      </dsp:txXfrm>
    </dsp:sp>
    <dsp:sp modelId="{EB88B613-449B-4655-AEA6-AFC8CCBA4CC2}">
      <dsp:nvSpPr>
        <dsp:cNvPr id="0" name=""/>
        <dsp:cNvSpPr/>
      </dsp:nvSpPr>
      <dsp:spPr>
        <a:xfrm rot="9499626">
          <a:off x="3390281" y="2529194"/>
          <a:ext cx="291015" cy="431053"/>
        </a:xfrm>
        <a:prstGeom prst="rightArrow">
          <a:avLst>
            <a:gd name="adj1" fmla="val 60000"/>
            <a:gd name="adj2" fmla="val 50000"/>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CO" sz="1400" kern="1200"/>
        </a:p>
      </dsp:txBody>
      <dsp:txXfrm rot="10800000">
        <a:off x="3474499" y="2599284"/>
        <a:ext cx="203711" cy="258631"/>
      </dsp:txXfrm>
    </dsp:sp>
    <dsp:sp modelId="{88C8BFCB-A8F8-4D2F-A8F0-FD045AB6DEB5}">
      <dsp:nvSpPr>
        <dsp:cNvPr id="0" name=""/>
        <dsp:cNvSpPr/>
      </dsp:nvSpPr>
      <dsp:spPr>
        <a:xfrm>
          <a:off x="1447840" y="2548621"/>
          <a:ext cx="1972564" cy="1267804"/>
        </a:xfrm>
        <a:prstGeom prst="ellips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CO" sz="1400" kern="1200" dirty="0" smtClean="0"/>
            <a:t>SISTEDA</a:t>
          </a:r>
          <a:endParaRPr lang="es-CO" sz="1400" kern="1200" dirty="0"/>
        </a:p>
      </dsp:txBody>
      <dsp:txXfrm>
        <a:off x="1736715" y="2734287"/>
        <a:ext cx="1394814" cy="896472"/>
      </dsp:txXfrm>
    </dsp:sp>
    <dsp:sp modelId="{88AA2E09-24B0-4FA1-B094-6254502F50FA}">
      <dsp:nvSpPr>
        <dsp:cNvPr id="0" name=""/>
        <dsp:cNvSpPr/>
      </dsp:nvSpPr>
      <dsp:spPr>
        <a:xfrm rot="11881728">
          <a:off x="3463284" y="1937238"/>
          <a:ext cx="223547" cy="431053"/>
        </a:xfrm>
        <a:prstGeom prst="rightArrow">
          <a:avLst>
            <a:gd name="adj1" fmla="val 60000"/>
            <a:gd name="adj2" fmla="val 5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CO" sz="1800" kern="1200"/>
        </a:p>
      </dsp:txBody>
      <dsp:txXfrm rot="10800000">
        <a:off x="3528702" y="2033827"/>
        <a:ext cx="156483" cy="258631"/>
      </dsp:txXfrm>
    </dsp:sp>
    <dsp:sp modelId="{D95F6723-46ED-4C9F-9DC5-8F79CB683B13}">
      <dsp:nvSpPr>
        <dsp:cNvPr id="0" name=""/>
        <dsp:cNvSpPr/>
      </dsp:nvSpPr>
      <dsp:spPr>
        <a:xfrm>
          <a:off x="1404159" y="1152124"/>
          <a:ext cx="2088239" cy="1267804"/>
        </a:xfrm>
        <a:prstGeom prst="ellipse">
          <a:avLst/>
        </a:prstGeom>
        <a:solidFill>
          <a:srgbClr val="3366FF"/>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CO" sz="1400" kern="1200" dirty="0" smtClean="0"/>
            <a:t>MECI</a:t>
          </a:r>
          <a:endParaRPr lang="es-CO" sz="1400" kern="1200" dirty="0"/>
        </a:p>
      </dsp:txBody>
      <dsp:txXfrm>
        <a:off x="1709975" y="1337790"/>
        <a:ext cx="1476607" cy="89647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54993D-98C6-4B97-AE83-322A905E1729}">
      <dsp:nvSpPr>
        <dsp:cNvPr id="0" name=""/>
        <dsp:cNvSpPr/>
      </dsp:nvSpPr>
      <dsp:spPr>
        <a:xfrm>
          <a:off x="-4594335" y="-704407"/>
          <a:ext cx="5472816" cy="5472816"/>
        </a:xfrm>
        <a:prstGeom prst="blockArc">
          <a:avLst>
            <a:gd name="adj1" fmla="val 18900000"/>
            <a:gd name="adj2" fmla="val 2700000"/>
            <a:gd name="adj3" fmla="val 395"/>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E3D965-F144-49D9-9AAE-59DBD4C8DA51}">
      <dsp:nvSpPr>
        <dsp:cNvPr id="0" name=""/>
        <dsp:cNvSpPr/>
      </dsp:nvSpPr>
      <dsp:spPr>
        <a:xfrm>
          <a:off x="564979" y="406400"/>
          <a:ext cx="7588745" cy="81280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5160" tIns="66040" rIns="66040" bIns="66040" numCol="1" spcCol="1270" anchor="ctr" anchorCtr="0">
          <a:noAutofit/>
        </a:bodyPr>
        <a:lstStyle/>
        <a:p>
          <a:pPr lvl="0" algn="l" defTabSz="1155700">
            <a:lnSpc>
              <a:spcPct val="90000"/>
            </a:lnSpc>
            <a:spcBef>
              <a:spcPct val="0"/>
            </a:spcBef>
            <a:spcAft>
              <a:spcPct val="35000"/>
            </a:spcAft>
          </a:pPr>
          <a:r>
            <a:rPr lang="es-CO" sz="2600" kern="1200" dirty="0" smtClean="0">
              <a:solidFill>
                <a:schemeClr val="tx1"/>
              </a:solidFill>
            </a:rPr>
            <a:t>COMO SE DEBEN REALIZAR LOS TRASLADOS DE EPS</a:t>
          </a:r>
          <a:endParaRPr lang="es-CO" sz="2600" kern="1200" dirty="0">
            <a:solidFill>
              <a:schemeClr val="tx1"/>
            </a:solidFill>
          </a:endParaRPr>
        </a:p>
      </dsp:txBody>
      <dsp:txXfrm>
        <a:off x="564979" y="406400"/>
        <a:ext cx="7588745" cy="812800"/>
      </dsp:txXfrm>
    </dsp:sp>
    <dsp:sp modelId="{56943FE5-5538-48CD-BF7C-7A0FF06DB66A}">
      <dsp:nvSpPr>
        <dsp:cNvPr id="0" name=""/>
        <dsp:cNvSpPr/>
      </dsp:nvSpPr>
      <dsp:spPr>
        <a:xfrm>
          <a:off x="56979" y="304800"/>
          <a:ext cx="1015999" cy="1015999"/>
        </a:xfrm>
        <a:prstGeom prst="ellipse">
          <a:avLst/>
        </a:prstGeom>
        <a:blipFill rotWithShape="0">
          <a:blip xmlns:r="http://schemas.openxmlformats.org/officeDocument/2006/relationships" r:embed="rId1"/>
          <a:stretch>
            <a:fillRect/>
          </a:stretch>
        </a:blip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F5C84C-BAD1-4D8E-A13F-1286B85878EB}">
      <dsp:nvSpPr>
        <dsp:cNvPr id="0" name=""/>
        <dsp:cNvSpPr/>
      </dsp:nvSpPr>
      <dsp:spPr>
        <a:xfrm>
          <a:off x="860432" y="1625599"/>
          <a:ext cx="7293292" cy="81280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5160" tIns="66040" rIns="66040" bIns="66040" numCol="1" spcCol="1270" anchor="ctr" anchorCtr="0">
          <a:noAutofit/>
        </a:bodyPr>
        <a:lstStyle/>
        <a:p>
          <a:pPr lvl="0" algn="l" defTabSz="1155700">
            <a:lnSpc>
              <a:spcPct val="90000"/>
            </a:lnSpc>
            <a:spcBef>
              <a:spcPct val="0"/>
            </a:spcBef>
            <a:spcAft>
              <a:spcPct val="35000"/>
            </a:spcAft>
          </a:pPr>
          <a:r>
            <a:rPr lang="es-CO" sz="2600" kern="1200" dirty="0" smtClean="0">
              <a:solidFill>
                <a:schemeClr val="tx1"/>
              </a:solidFill>
            </a:rPr>
            <a:t>COMO REALIZAR EL RETIRO DE CESANTIAS</a:t>
          </a:r>
          <a:endParaRPr lang="es-CO" sz="2600" kern="1200" dirty="0">
            <a:solidFill>
              <a:schemeClr val="tx1"/>
            </a:solidFill>
          </a:endParaRPr>
        </a:p>
      </dsp:txBody>
      <dsp:txXfrm>
        <a:off x="860432" y="1625599"/>
        <a:ext cx="7293292" cy="812800"/>
      </dsp:txXfrm>
    </dsp:sp>
    <dsp:sp modelId="{7A23BC03-6FA5-4141-9A16-8D7B80D3B7DD}">
      <dsp:nvSpPr>
        <dsp:cNvPr id="0" name=""/>
        <dsp:cNvSpPr/>
      </dsp:nvSpPr>
      <dsp:spPr>
        <a:xfrm>
          <a:off x="352432" y="1523999"/>
          <a:ext cx="1015999" cy="1015999"/>
        </a:xfrm>
        <a:prstGeom prst="ellipse">
          <a:avLst/>
        </a:prstGeom>
        <a:blipFill rotWithShape="0">
          <a:blip xmlns:r="http://schemas.openxmlformats.org/officeDocument/2006/relationships" r:embed="rId2"/>
          <a:stretch>
            <a:fillRect/>
          </a:stretch>
        </a:blip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1C24DA-3126-4754-A04C-D04F89A0B713}">
      <dsp:nvSpPr>
        <dsp:cNvPr id="0" name=""/>
        <dsp:cNvSpPr/>
      </dsp:nvSpPr>
      <dsp:spPr>
        <a:xfrm>
          <a:off x="564979" y="2844800"/>
          <a:ext cx="7588745" cy="81280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5160" tIns="66040" rIns="66040" bIns="66040" numCol="1" spcCol="1270" anchor="ctr" anchorCtr="0">
          <a:noAutofit/>
        </a:bodyPr>
        <a:lstStyle/>
        <a:p>
          <a:pPr lvl="0" algn="l" defTabSz="1155700">
            <a:lnSpc>
              <a:spcPct val="90000"/>
            </a:lnSpc>
            <a:spcBef>
              <a:spcPct val="0"/>
            </a:spcBef>
            <a:spcAft>
              <a:spcPct val="35000"/>
            </a:spcAft>
          </a:pPr>
          <a:r>
            <a:rPr lang="es-CO" sz="2600" kern="1200" dirty="0" smtClean="0">
              <a:solidFill>
                <a:schemeClr val="tx1"/>
              </a:solidFill>
            </a:rPr>
            <a:t>CONTRATACIÓN DE OCASIONALES</a:t>
          </a:r>
          <a:endParaRPr lang="es-CO" sz="2600" kern="1200" dirty="0">
            <a:solidFill>
              <a:schemeClr val="tx1"/>
            </a:solidFill>
          </a:endParaRPr>
        </a:p>
      </dsp:txBody>
      <dsp:txXfrm>
        <a:off x="564979" y="2844800"/>
        <a:ext cx="7588745" cy="812800"/>
      </dsp:txXfrm>
    </dsp:sp>
    <dsp:sp modelId="{D7A6A430-DF98-49D7-8A59-86E30F5A1EC6}">
      <dsp:nvSpPr>
        <dsp:cNvPr id="0" name=""/>
        <dsp:cNvSpPr/>
      </dsp:nvSpPr>
      <dsp:spPr>
        <a:xfrm>
          <a:off x="56979" y="2743200"/>
          <a:ext cx="1015999" cy="1015999"/>
        </a:xfrm>
        <a:prstGeom prst="ellipse">
          <a:avLst/>
        </a:prstGeom>
        <a:blipFill rotWithShape="0">
          <a:blip xmlns:r="http://schemas.openxmlformats.org/officeDocument/2006/relationships" r:embed="rId3"/>
          <a:stretch>
            <a:fillRect/>
          </a:stretch>
        </a:blip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A2A00F-6626-413C-B8D9-6585DD526EA1}">
      <dsp:nvSpPr>
        <dsp:cNvPr id="0" name=""/>
        <dsp:cNvSpPr/>
      </dsp:nvSpPr>
      <dsp:spPr>
        <a:xfrm>
          <a:off x="0" y="33032"/>
          <a:ext cx="6912767" cy="1271205"/>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s-CO" sz="3200" b="1" kern="1200" dirty="0" smtClean="0"/>
            <a:t>Registro de notas</a:t>
          </a:r>
          <a:endParaRPr lang="es-CO" sz="3200" b="1" kern="1200" dirty="0"/>
        </a:p>
      </dsp:txBody>
      <dsp:txXfrm>
        <a:off x="62055" y="95087"/>
        <a:ext cx="6788657" cy="1147095"/>
      </dsp:txXfrm>
    </dsp:sp>
    <dsp:sp modelId="{B93D3CC5-FEB6-4162-AF64-45E27680AD05}">
      <dsp:nvSpPr>
        <dsp:cNvPr id="0" name=""/>
        <dsp:cNvSpPr/>
      </dsp:nvSpPr>
      <dsp:spPr>
        <a:xfrm>
          <a:off x="0" y="1396397"/>
          <a:ext cx="6912767" cy="1271205"/>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s-CO" sz="3200" b="1" kern="1200" dirty="0" smtClean="0"/>
            <a:t>Recuperación de clave de intranet y de correo electrónico</a:t>
          </a:r>
          <a:endParaRPr lang="es-CO" sz="3200" b="1" kern="1200" dirty="0"/>
        </a:p>
      </dsp:txBody>
      <dsp:txXfrm>
        <a:off x="62055" y="1458452"/>
        <a:ext cx="6788657" cy="1147095"/>
      </dsp:txXfrm>
    </dsp:sp>
    <dsp:sp modelId="{C9E59B0C-9CD5-4DA8-999D-444682C7753D}">
      <dsp:nvSpPr>
        <dsp:cNvPr id="0" name=""/>
        <dsp:cNvSpPr/>
      </dsp:nvSpPr>
      <dsp:spPr>
        <a:xfrm>
          <a:off x="0" y="2759762"/>
          <a:ext cx="6912767" cy="1271205"/>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s-CO" sz="3200" b="1" kern="1200" smtClean="0"/>
            <a:t>Solicitud de servicios</a:t>
          </a:r>
          <a:endParaRPr lang="es-CO" sz="3200" b="1" kern="1200" dirty="0"/>
        </a:p>
      </dsp:txBody>
      <dsp:txXfrm>
        <a:off x="62055" y="2821817"/>
        <a:ext cx="6788657" cy="114709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6CC8D3-5428-492A-B601-EDC66EDF7D4A}">
      <dsp:nvSpPr>
        <dsp:cNvPr id="0" name=""/>
        <dsp:cNvSpPr/>
      </dsp:nvSpPr>
      <dsp:spPr>
        <a:xfrm>
          <a:off x="4930" y="549154"/>
          <a:ext cx="2598398" cy="305693"/>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866731-A59D-442B-AB42-15A6BBB3AED4}">
      <dsp:nvSpPr>
        <dsp:cNvPr id="0" name=""/>
        <dsp:cNvSpPr/>
      </dsp:nvSpPr>
      <dsp:spPr>
        <a:xfrm>
          <a:off x="4930" y="663961"/>
          <a:ext cx="190887" cy="190887"/>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1F999F-3289-4037-8532-0FC7DE0834DC}">
      <dsp:nvSpPr>
        <dsp:cNvPr id="0" name=""/>
        <dsp:cNvSpPr/>
      </dsp:nvSpPr>
      <dsp:spPr>
        <a:xfrm>
          <a:off x="4930" y="0"/>
          <a:ext cx="2598398" cy="549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CO" sz="2000" b="1" kern="1200" dirty="0" smtClean="0"/>
            <a:t>Dirección General de Currículo</a:t>
          </a:r>
          <a:endParaRPr lang="es-CO" sz="2000" b="1" kern="1200" dirty="0"/>
        </a:p>
      </dsp:txBody>
      <dsp:txXfrm>
        <a:off x="4930" y="0"/>
        <a:ext cx="2598398" cy="549154"/>
      </dsp:txXfrm>
    </dsp:sp>
    <dsp:sp modelId="{BCE856B3-D7A4-49F4-B3E9-100231F3D860}">
      <dsp:nvSpPr>
        <dsp:cNvPr id="0" name=""/>
        <dsp:cNvSpPr/>
      </dsp:nvSpPr>
      <dsp:spPr>
        <a:xfrm>
          <a:off x="4930" y="1684978"/>
          <a:ext cx="190883" cy="190883"/>
        </a:xfrm>
        <a:prstGeom prst="rect">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4117439-8193-444A-96AD-36A8F1CFF07E}">
      <dsp:nvSpPr>
        <dsp:cNvPr id="0" name=""/>
        <dsp:cNvSpPr/>
      </dsp:nvSpPr>
      <dsp:spPr>
        <a:xfrm>
          <a:off x="186817" y="981881"/>
          <a:ext cx="2416510" cy="1597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CO" sz="1600" kern="1200" dirty="0" smtClean="0"/>
            <a:t>Es la unidad de dirección, coordinación y apoyo de las acciones académicas y curriculares de formación de la Universidad. </a:t>
          </a:r>
          <a:endParaRPr lang="es-CO" sz="1600" kern="1200" dirty="0"/>
        </a:p>
      </dsp:txBody>
      <dsp:txXfrm>
        <a:off x="186817" y="981881"/>
        <a:ext cx="2416510" cy="1597077"/>
      </dsp:txXfrm>
    </dsp:sp>
    <dsp:sp modelId="{8C8637CF-B2FC-465B-B3AD-8DE19A8361B3}">
      <dsp:nvSpPr>
        <dsp:cNvPr id="0" name=""/>
        <dsp:cNvSpPr/>
      </dsp:nvSpPr>
      <dsp:spPr>
        <a:xfrm>
          <a:off x="2733248" y="549154"/>
          <a:ext cx="2598398" cy="305693"/>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3861DE-5E08-469F-A9B3-F11237AEDC33}">
      <dsp:nvSpPr>
        <dsp:cNvPr id="0" name=""/>
        <dsp:cNvSpPr/>
      </dsp:nvSpPr>
      <dsp:spPr>
        <a:xfrm>
          <a:off x="2733248" y="663961"/>
          <a:ext cx="190887" cy="190887"/>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E0669C-9E33-4DF2-A687-F1191A9EFB8A}">
      <dsp:nvSpPr>
        <dsp:cNvPr id="0" name=""/>
        <dsp:cNvSpPr/>
      </dsp:nvSpPr>
      <dsp:spPr>
        <a:xfrm>
          <a:off x="2733248" y="0"/>
          <a:ext cx="2598398" cy="549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CO" sz="2000" b="1" kern="1200" dirty="0" smtClean="0"/>
            <a:t>Dirección General de Investigaciones</a:t>
          </a:r>
          <a:endParaRPr lang="es-CO" sz="2000" b="1" kern="1200" dirty="0"/>
        </a:p>
      </dsp:txBody>
      <dsp:txXfrm>
        <a:off x="2733248" y="0"/>
        <a:ext cx="2598398" cy="549154"/>
      </dsp:txXfrm>
    </dsp:sp>
    <dsp:sp modelId="{71BB9DCD-C59E-48D5-B0BC-B8544232F43F}">
      <dsp:nvSpPr>
        <dsp:cNvPr id="0" name=""/>
        <dsp:cNvSpPr/>
      </dsp:nvSpPr>
      <dsp:spPr>
        <a:xfrm>
          <a:off x="2733248" y="1482286"/>
          <a:ext cx="190883" cy="190883"/>
        </a:xfrm>
        <a:prstGeom prst="rect">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C99E7B-D320-4114-8414-A801F0A8C62D}">
      <dsp:nvSpPr>
        <dsp:cNvPr id="0" name=""/>
        <dsp:cNvSpPr/>
      </dsp:nvSpPr>
      <dsp:spPr>
        <a:xfrm>
          <a:off x="2824904" y="1114343"/>
          <a:ext cx="2416510" cy="1191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endParaRPr lang="es-CO" sz="1600" kern="1200" dirty="0" smtClean="0"/>
        </a:p>
        <a:p>
          <a:pPr lvl="0" algn="ctr" defTabSz="711200">
            <a:lnSpc>
              <a:spcPct val="90000"/>
            </a:lnSpc>
            <a:spcBef>
              <a:spcPct val="0"/>
            </a:spcBef>
            <a:spcAft>
              <a:spcPct val="35000"/>
            </a:spcAft>
          </a:pPr>
          <a:r>
            <a:rPr lang="es-CO" sz="1600" kern="1200" dirty="0" smtClean="0"/>
            <a:t>Es la unidad de dirección, coordinación y apoyo de las actividades de investigación.</a:t>
          </a:r>
          <a:endParaRPr lang="es-CO" sz="1600" kern="1200" dirty="0"/>
        </a:p>
      </dsp:txBody>
      <dsp:txXfrm>
        <a:off x="2824904" y="1114343"/>
        <a:ext cx="2416510" cy="1191693"/>
      </dsp:txXfrm>
    </dsp:sp>
    <dsp:sp modelId="{8319E21E-3BC5-455A-901B-B59B0E67C1EC}">
      <dsp:nvSpPr>
        <dsp:cNvPr id="0" name=""/>
        <dsp:cNvSpPr/>
      </dsp:nvSpPr>
      <dsp:spPr>
        <a:xfrm>
          <a:off x="5461567" y="549154"/>
          <a:ext cx="2598398" cy="305693"/>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2CFE83-4ECB-466D-B73C-CD34692CF079}">
      <dsp:nvSpPr>
        <dsp:cNvPr id="0" name=""/>
        <dsp:cNvSpPr/>
      </dsp:nvSpPr>
      <dsp:spPr>
        <a:xfrm>
          <a:off x="5461567" y="663961"/>
          <a:ext cx="190887" cy="190887"/>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B5EC6DC-AF05-4697-9504-31E239F65111}">
      <dsp:nvSpPr>
        <dsp:cNvPr id="0" name=""/>
        <dsp:cNvSpPr/>
      </dsp:nvSpPr>
      <dsp:spPr>
        <a:xfrm>
          <a:off x="5461567" y="0"/>
          <a:ext cx="2598398" cy="549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CO" sz="2000" b="1" kern="1200" dirty="0" smtClean="0"/>
            <a:t>Dirección General de Proyección Social</a:t>
          </a:r>
          <a:endParaRPr lang="es-CO" sz="2000" b="1" kern="1200" dirty="0"/>
        </a:p>
      </dsp:txBody>
      <dsp:txXfrm>
        <a:off x="5461567" y="0"/>
        <a:ext cx="2598398" cy="549154"/>
      </dsp:txXfrm>
    </dsp:sp>
    <dsp:sp modelId="{A7101F6F-D2EE-45B0-932D-88F4BA770D76}">
      <dsp:nvSpPr>
        <dsp:cNvPr id="0" name=""/>
        <dsp:cNvSpPr/>
      </dsp:nvSpPr>
      <dsp:spPr>
        <a:xfrm>
          <a:off x="5461567" y="1108914"/>
          <a:ext cx="190883" cy="190883"/>
        </a:xfrm>
        <a:prstGeom prst="rect">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E06DDB-F9DC-41FF-B17C-CCA4504DB122}">
      <dsp:nvSpPr>
        <dsp:cNvPr id="0" name=""/>
        <dsp:cNvSpPr/>
      </dsp:nvSpPr>
      <dsp:spPr>
        <a:xfrm>
          <a:off x="5618033" y="1500790"/>
          <a:ext cx="2416510" cy="444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endParaRPr lang="es-CO" sz="1400" kern="1200" dirty="0" smtClean="0"/>
        </a:p>
        <a:p>
          <a:pPr lvl="0" algn="ctr" defTabSz="622300">
            <a:lnSpc>
              <a:spcPct val="90000"/>
            </a:lnSpc>
            <a:spcBef>
              <a:spcPct val="0"/>
            </a:spcBef>
            <a:spcAft>
              <a:spcPct val="35000"/>
            </a:spcAft>
          </a:pPr>
          <a:r>
            <a:rPr lang="es-CO" sz="1400" kern="1200" dirty="0" smtClean="0"/>
            <a:t>Es la unidad de dirección, coordinación y apoyo de las actividades de extensión y proyección social, que vinculan de manera interactiva a la sociedad con la Universidad, en la búsqueda de solución a sus problemas.</a:t>
          </a:r>
          <a:endParaRPr lang="es-CO" sz="1400" kern="1200" dirty="0"/>
        </a:p>
      </dsp:txBody>
      <dsp:txXfrm>
        <a:off x="5618033" y="1500790"/>
        <a:ext cx="2416510" cy="44494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E11517-28F1-423B-B523-42FDFEED8813}">
      <dsp:nvSpPr>
        <dsp:cNvPr id="0" name=""/>
        <dsp:cNvSpPr/>
      </dsp:nvSpPr>
      <dsp:spPr>
        <a:xfrm>
          <a:off x="493756" y="2412"/>
          <a:ext cx="1872146" cy="1274396"/>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s-CO" sz="1600" b="1" kern="1200" dirty="0" smtClean="0"/>
            <a:t>FACULTAD DE CIENCIAS AGROPECUARIAS Y RECURSOS NATURALES</a:t>
          </a:r>
          <a:endParaRPr lang="es-CO" sz="1600" b="1" kern="1200" dirty="0"/>
        </a:p>
        <a:p>
          <a:pPr marL="171450" lvl="1" indent="-171450" algn="l" defTabSz="711200">
            <a:lnSpc>
              <a:spcPct val="90000"/>
            </a:lnSpc>
            <a:spcBef>
              <a:spcPct val="0"/>
            </a:spcBef>
            <a:spcAft>
              <a:spcPct val="15000"/>
            </a:spcAft>
            <a:buChar char="••"/>
          </a:pPr>
          <a:endParaRPr lang="es-CO" sz="1600" b="1" kern="1200" dirty="0"/>
        </a:p>
      </dsp:txBody>
      <dsp:txXfrm>
        <a:off x="523617" y="32273"/>
        <a:ext cx="1812424" cy="1244535"/>
      </dsp:txXfrm>
    </dsp:sp>
    <dsp:sp modelId="{F1BF38F3-6AB5-45A3-9FCD-49E2FFC699BA}">
      <dsp:nvSpPr>
        <dsp:cNvPr id="0" name=""/>
        <dsp:cNvSpPr/>
      </dsp:nvSpPr>
      <dsp:spPr>
        <a:xfrm>
          <a:off x="658523" y="1215374"/>
          <a:ext cx="1542613" cy="495157"/>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0" rIns="33020" bIns="0" numCol="1" spcCol="1270" anchor="ctr" anchorCtr="0">
          <a:noAutofit/>
        </a:bodyPr>
        <a:lstStyle/>
        <a:p>
          <a:pPr lvl="0" algn="ctr" defTabSz="1155700">
            <a:lnSpc>
              <a:spcPct val="90000"/>
            </a:lnSpc>
            <a:spcBef>
              <a:spcPct val="0"/>
            </a:spcBef>
            <a:spcAft>
              <a:spcPct val="35000"/>
            </a:spcAft>
          </a:pPr>
          <a:endParaRPr lang="es-CO" sz="2600" b="1" kern="1200" dirty="0"/>
        </a:p>
      </dsp:txBody>
      <dsp:txXfrm>
        <a:off x="658523" y="1215374"/>
        <a:ext cx="1086347" cy="495157"/>
      </dsp:txXfrm>
    </dsp:sp>
    <dsp:sp modelId="{F6CFA40F-D29A-4CA2-8033-D2E0BE76734A}">
      <dsp:nvSpPr>
        <dsp:cNvPr id="0" name=""/>
        <dsp:cNvSpPr/>
      </dsp:nvSpPr>
      <dsp:spPr>
        <a:xfrm>
          <a:off x="1788509" y="1294026"/>
          <a:ext cx="539914" cy="539914"/>
        </a:xfrm>
        <a:prstGeom prst="ellipse">
          <a:avLst/>
        </a:prstGeom>
        <a:blipFill rotWithShape="1">
          <a:blip xmlns:r="http://schemas.openxmlformats.org/officeDocument/2006/relationships" r:embed="rId1"/>
          <a:stretch>
            <a:fillRect/>
          </a:stretch>
        </a:blip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EAEE87-55C4-4BD3-A3AC-1D956147A46A}">
      <dsp:nvSpPr>
        <dsp:cNvPr id="0" name=""/>
        <dsp:cNvSpPr/>
      </dsp:nvSpPr>
      <dsp:spPr>
        <a:xfrm>
          <a:off x="3049374" y="33129"/>
          <a:ext cx="1693481" cy="1151528"/>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3">
              <a:hueOff val="2812566"/>
              <a:satOff val="-4220"/>
              <a:lumOff val="-68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s-CO" sz="1600" b="1" kern="1200" dirty="0" smtClean="0"/>
            <a:t>FACULTAD DE CIENCIAS HUMANAS Y DE LA EDUCACIÓN</a:t>
          </a:r>
          <a:endParaRPr lang="es-CO" sz="1600" b="1" kern="1200" dirty="0"/>
        </a:p>
        <a:p>
          <a:pPr marL="171450" lvl="1" indent="-171450" algn="l" defTabSz="711200">
            <a:lnSpc>
              <a:spcPct val="90000"/>
            </a:lnSpc>
            <a:spcBef>
              <a:spcPct val="0"/>
            </a:spcBef>
            <a:spcAft>
              <a:spcPct val="15000"/>
            </a:spcAft>
            <a:buChar char="••"/>
          </a:pPr>
          <a:endParaRPr lang="es-CO" sz="1600" b="1" kern="1200" dirty="0"/>
        </a:p>
      </dsp:txBody>
      <dsp:txXfrm>
        <a:off x="3076356" y="60111"/>
        <a:ext cx="1639517" cy="1124546"/>
      </dsp:txXfrm>
    </dsp:sp>
    <dsp:sp modelId="{4C705C58-8CF4-4B3F-90E1-CE6DCF2AD25A}">
      <dsp:nvSpPr>
        <dsp:cNvPr id="0" name=""/>
        <dsp:cNvSpPr/>
      </dsp:nvSpPr>
      <dsp:spPr>
        <a:xfrm>
          <a:off x="3158683" y="1184657"/>
          <a:ext cx="1693481" cy="495157"/>
        </a:xfrm>
        <a:prstGeom prst="rect">
          <a:avLst/>
        </a:prstGeom>
        <a:solidFill>
          <a:schemeClr val="accent3">
            <a:hueOff val="2812566"/>
            <a:satOff val="-4220"/>
            <a:lumOff val="-686"/>
            <a:alphaOff val="0"/>
          </a:schemeClr>
        </a:solidFill>
        <a:ln w="25400" cap="flat" cmpd="sng" algn="ctr">
          <a:solidFill>
            <a:schemeClr val="accent3">
              <a:hueOff val="2812566"/>
              <a:satOff val="-4220"/>
              <a:lumOff val="-68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lvl="0" algn="ctr" defTabSz="711200">
            <a:lnSpc>
              <a:spcPct val="90000"/>
            </a:lnSpc>
            <a:spcBef>
              <a:spcPct val="0"/>
            </a:spcBef>
            <a:spcAft>
              <a:spcPct val="35000"/>
            </a:spcAft>
          </a:pPr>
          <a:endParaRPr lang="es-CO" sz="1600" b="1" kern="1200" dirty="0"/>
        </a:p>
      </dsp:txBody>
      <dsp:txXfrm>
        <a:off x="3158683" y="1184657"/>
        <a:ext cx="1192592" cy="495157"/>
      </dsp:txXfrm>
    </dsp:sp>
    <dsp:sp modelId="{345620A8-139C-4DA1-A552-8F7197298F4A}">
      <dsp:nvSpPr>
        <dsp:cNvPr id="0" name=""/>
        <dsp:cNvSpPr/>
      </dsp:nvSpPr>
      <dsp:spPr>
        <a:xfrm>
          <a:off x="4526833" y="1263308"/>
          <a:ext cx="539914" cy="539914"/>
        </a:xfrm>
        <a:prstGeom prst="ellipse">
          <a:avLst/>
        </a:prstGeom>
        <a:blipFill rotWithShape="1">
          <a:blip xmlns:r="http://schemas.openxmlformats.org/officeDocument/2006/relationships" r:embed="rId2"/>
          <a:stretch>
            <a:fillRect/>
          </a:stretch>
        </a:blipFill>
        <a:ln w="25400" cap="flat" cmpd="sng" algn="ctr">
          <a:solidFill>
            <a:schemeClr val="accent3">
              <a:tint val="40000"/>
              <a:alpha val="90000"/>
              <a:hueOff val="2679212"/>
              <a:satOff val="-3448"/>
              <a:lumOff val="-269"/>
              <a:alphaOff val="0"/>
            </a:schemeClr>
          </a:solidFill>
          <a:prstDash val="solid"/>
        </a:ln>
        <a:effectLst/>
      </dsp:spPr>
      <dsp:style>
        <a:lnRef idx="2">
          <a:scrgbClr r="0" g="0" b="0"/>
        </a:lnRef>
        <a:fillRef idx="1">
          <a:scrgbClr r="0" g="0" b="0"/>
        </a:fillRef>
        <a:effectRef idx="0">
          <a:scrgbClr r="0" g="0" b="0"/>
        </a:effectRef>
        <a:fontRef idx="minor"/>
      </dsp:style>
    </dsp:sp>
    <dsp:sp modelId="{1DC8F129-67DD-4E51-A9DC-678DA47065A9}">
      <dsp:nvSpPr>
        <dsp:cNvPr id="0" name=""/>
        <dsp:cNvSpPr/>
      </dsp:nvSpPr>
      <dsp:spPr>
        <a:xfrm>
          <a:off x="5390928" y="72005"/>
          <a:ext cx="1693481" cy="1151528"/>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3">
              <a:hueOff val="5625132"/>
              <a:satOff val="-8440"/>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s-CO" sz="1600" b="1" kern="1200" dirty="0" smtClean="0"/>
            <a:t>FACULTAD DE CIENCIAS DE LA SALUD</a:t>
          </a:r>
          <a:endParaRPr lang="es-CO" sz="1600" b="1" kern="1200" dirty="0"/>
        </a:p>
        <a:p>
          <a:pPr marL="171450" lvl="1" indent="-171450" algn="l" defTabSz="711200">
            <a:lnSpc>
              <a:spcPct val="90000"/>
            </a:lnSpc>
            <a:spcBef>
              <a:spcPct val="0"/>
            </a:spcBef>
            <a:spcAft>
              <a:spcPct val="15000"/>
            </a:spcAft>
            <a:buChar char="••"/>
          </a:pPr>
          <a:endParaRPr lang="es-CO" sz="1600" b="1" kern="1200" dirty="0"/>
        </a:p>
      </dsp:txBody>
      <dsp:txXfrm>
        <a:off x="5417910" y="98987"/>
        <a:ext cx="1639517" cy="1124546"/>
      </dsp:txXfrm>
    </dsp:sp>
    <dsp:sp modelId="{1E122D72-62DC-4195-9672-9647557AC0E8}">
      <dsp:nvSpPr>
        <dsp:cNvPr id="0" name=""/>
        <dsp:cNvSpPr/>
      </dsp:nvSpPr>
      <dsp:spPr>
        <a:xfrm>
          <a:off x="5497646" y="1184657"/>
          <a:ext cx="1693481" cy="495157"/>
        </a:xfrm>
        <a:prstGeom prst="rect">
          <a:avLst/>
        </a:prstGeom>
        <a:solidFill>
          <a:schemeClr val="accent3">
            <a:hueOff val="5625132"/>
            <a:satOff val="-8440"/>
            <a:lumOff val="-1373"/>
            <a:alphaOff val="0"/>
          </a:schemeClr>
        </a:solidFill>
        <a:ln w="25400" cap="flat" cmpd="sng" algn="ctr">
          <a:solidFill>
            <a:schemeClr val="accent3">
              <a:hueOff val="5625132"/>
              <a:satOff val="-8440"/>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lvl="0" algn="ctr" defTabSz="711200">
            <a:lnSpc>
              <a:spcPct val="90000"/>
            </a:lnSpc>
            <a:spcBef>
              <a:spcPct val="0"/>
            </a:spcBef>
            <a:spcAft>
              <a:spcPct val="35000"/>
            </a:spcAft>
          </a:pPr>
          <a:endParaRPr lang="es-CO" sz="1600" b="1" kern="1200" dirty="0"/>
        </a:p>
      </dsp:txBody>
      <dsp:txXfrm>
        <a:off x="5497646" y="1184657"/>
        <a:ext cx="1192592" cy="495157"/>
      </dsp:txXfrm>
    </dsp:sp>
    <dsp:sp modelId="{2107AA6A-2C77-408C-A93D-56A1FB0930E6}">
      <dsp:nvSpPr>
        <dsp:cNvPr id="0" name=""/>
        <dsp:cNvSpPr/>
      </dsp:nvSpPr>
      <dsp:spPr>
        <a:xfrm>
          <a:off x="6651216" y="1263308"/>
          <a:ext cx="539914" cy="539914"/>
        </a:xfrm>
        <a:prstGeom prst="ellipse">
          <a:avLst/>
        </a:prstGeom>
        <a:blipFill rotWithShape="1">
          <a:blip xmlns:r="http://schemas.openxmlformats.org/officeDocument/2006/relationships" r:embed="rId3"/>
          <a:stretch>
            <a:fillRect/>
          </a:stretch>
        </a:blipFill>
        <a:ln w="25400" cap="flat" cmpd="sng" algn="ctr">
          <a:solidFill>
            <a:schemeClr val="accent3">
              <a:tint val="40000"/>
              <a:alpha val="90000"/>
              <a:hueOff val="5358425"/>
              <a:satOff val="-6896"/>
              <a:lumOff val="-537"/>
              <a:alphaOff val="0"/>
            </a:schemeClr>
          </a:solidFill>
          <a:prstDash val="solid"/>
        </a:ln>
        <a:effectLst/>
      </dsp:spPr>
      <dsp:style>
        <a:lnRef idx="2">
          <a:scrgbClr r="0" g="0" b="0"/>
        </a:lnRef>
        <a:fillRef idx="1">
          <a:scrgbClr r="0" g="0" b="0"/>
        </a:fillRef>
        <a:effectRef idx="0">
          <a:scrgbClr r="0" g="0" b="0"/>
        </a:effectRef>
        <a:fontRef idx="minor"/>
      </dsp:style>
    </dsp:sp>
    <dsp:sp modelId="{C1744F57-E127-490F-9582-08653593DF77}">
      <dsp:nvSpPr>
        <dsp:cNvPr id="0" name=""/>
        <dsp:cNvSpPr/>
      </dsp:nvSpPr>
      <dsp:spPr>
        <a:xfrm>
          <a:off x="4481518" y="2088227"/>
          <a:ext cx="1693481" cy="1151528"/>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3">
              <a:hueOff val="8437698"/>
              <a:satOff val="-12660"/>
              <a:lumOff val="-205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s-CO" sz="1600" b="1" kern="1200" dirty="0" smtClean="0"/>
            <a:t>FACULTAD DE CIENCIAS BÁSICAS E INGENIERÍA</a:t>
          </a:r>
          <a:endParaRPr lang="es-CO" sz="1600" b="1" kern="1200" dirty="0"/>
        </a:p>
        <a:p>
          <a:pPr marL="171450" lvl="1" indent="-171450" algn="l" defTabSz="711200">
            <a:lnSpc>
              <a:spcPct val="90000"/>
            </a:lnSpc>
            <a:spcBef>
              <a:spcPct val="0"/>
            </a:spcBef>
            <a:spcAft>
              <a:spcPct val="15000"/>
            </a:spcAft>
            <a:buChar char="••"/>
          </a:pPr>
          <a:endParaRPr lang="es-CO" sz="1600" b="1" kern="1200" dirty="0"/>
        </a:p>
      </dsp:txBody>
      <dsp:txXfrm>
        <a:off x="4508500" y="2115209"/>
        <a:ext cx="1639517" cy="1124546"/>
      </dsp:txXfrm>
    </dsp:sp>
    <dsp:sp modelId="{16BD3D03-0C2B-4DF7-B026-2DE9F5086EE2}">
      <dsp:nvSpPr>
        <dsp:cNvPr id="0" name=""/>
        <dsp:cNvSpPr/>
      </dsp:nvSpPr>
      <dsp:spPr>
        <a:xfrm>
          <a:off x="4561548" y="3168351"/>
          <a:ext cx="1693481" cy="495157"/>
        </a:xfrm>
        <a:prstGeom prst="rect">
          <a:avLst/>
        </a:prstGeom>
        <a:solidFill>
          <a:schemeClr val="accent3">
            <a:hueOff val="8437698"/>
            <a:satOff val="-12660"/>
            <a:lumOff val="-2059"/>
            <a:alphaOff val="0"/>
          </a:schemeClr>
        </a:solidFill>
        <a:ln w="25400" cap="flat" cmpd="sng" algn="ctr">
          <a:solidFill>
            <a:schemeClr val="accent3">
              <a:hueOff val="8437698"/>
              <a:satOff val="-12660"/>
              <a:lumOff val="-205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lvl="0" algn="ctr" defTabSz="711200">
            <a:lnSpc>
              <a:spcPct val="90000"/>
            </a:lnSpc>
            <a:spcBef>
              <a:spcPct val="0"/>
            </a:spcBef>
            <a:spcAft>
              <a:spcPct val="35000"/>
            </a:spcAft>
          </a:pPr>
          <a:endParaRPr lang="es-CO" sz="1600" b="1" kern="1200" dirty="0"/>
        </a:p>
      </dsp:txBody>
      <dsp:txXfrm>
        <a:off x="4561548" y="3168351"/>
        <a:ext cx="1192592" cy="495157"/>
      </dsp:txXfrm>
    </dsp:sp>
    <dsp:sp modelId="{ED09DC7B-3DD7-45DB-B3EF-39C5CAAB0A2F}">
      <dsp:nvSpPr>
        <dsp:cNvPr id="0" name=""/>
        <dsp:cNvSpPr/>
      </dsp:nvSpPr>
      <dsp:spPr>
        <a:xfrm>
          <a:off x="5822979" y="3312371"/>
          <a:ext cx="539914" cy="539914"/>
        </a:xfrm>
        <a:prstGeom prst="ellipse">
          <a:avLst/>
        </a:prstGeom>
        <a:blipFill rotWithShape="1">
          <a:blip xmlns:r="http://schemas.openxmlformats.org/officeDocument/2006/relationships" r:embed="rId4"/>
          <a:stretch>
            <a:fillRect/>
          </a:stretch>
        </a:blipFill>
        <a:ln w="25400" cap="flat" cmpd="sng" algn="ctr">
          <a:solidFill>
            <a:schemeClr val="accent3">
              <a:tint val="40000"/>
              <a:alpha val="90000"/>
              <a:hueOff val="8037638"/>
              <a:satOff val="-10345"/>
              <a:lumOff val="-806"/>
              <a:alphaOff val="0"/>
            </a:schemeClr>
          </a:solidFill>
          <a:prstDash val="solid"/>
        </a:ln>
        <a:effectLst/>
      </dsp:spPr>
      <dsp:style>
        <a:lnRef idx="2">
          <a:scrgbClr r="0" g="0" b="0"/>
        </a:lnRef>
        <a:fillRef idx="1">
          <a:scrgbClr r="0" g="0" b="0"/>
        </a:fillRef>
        <a:effectRef idx="0">
          <a:scrgbClr r="0" g="0" b="0"/>
        </a:effectRef>
        <a:fontRef idx="minor"/>
      </dsp:style>
    </dsp:sp>
    <dsp:sp modelId="{89551A6D-DD66-4A79-A3DB-2CB390ADA25C}">
      <dsp:nvSpPr>
        <dsp:cNvPr id="0" name=""/>
        <dsp:cNvSpPr/>
      </dsp:nvSpPr>
      <dsp:spPr>
        <a:xfrm>
          <a:off x="1943149" y="1988004"/>
          <a:ext cx="1693481" cy="1151528"/>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ctr" anchorCtr="0">
          <a:noAutofit/>
        </a:bodyPr>
        <a:lstStyle/>
        <a:p>
          <a:pPr marL="171450" lvl="1" indent="-171450" algn="l" defTabSz="711200">
            <a:lnSpc>
              <a:spcPct val="90000"/>
            </a:lnSpc>
            <a:spcBef>
              <a:spcPct val="0"/>
            </a:spcBef>
            <a:spcAft>
              <a:spcPct val="15000"/>
            </a:spcAft>
            <a:buChar char="••"/>
          </a:pPr>
          <a:endParaRPr lang="es-CO" sz="1600" b="1" kern="1200" dirty="0"/>
        </a:p>
        <a:p>
          <a:pPr marL="171450" lvl="1" indent="-171450" algn="l" defTabSz="711200">
            <a:lnSpc>
              <a:spcPct val="90000"/>
            </a:lnSpc>
            <a:spcBef>
              <a:spcPct val="0"/>
            </a:spcBef>
            <a:spcAft>
              <a:spcPct val="15000"/>
            </a:spcAft>
            <a:buChar char="••"/>
          </a:pPr>
          <a:r>
            <a:rPr lang="es-CO" sz="1600" b="1" kern="1200" dirty="0" smtClean="0"/>
            <a:t>FACULTAD DE CIENCIAS ECONÓMICAS</a:t>
          </a:r>
          <a:endParaRPr lang="es-CO" sz="1600" b="1" kern="1200" dirty="0"/>
        </a:p>
      </dsp:txBody>
      <dsp:txXfrm>
        <a:off x="1970131" y="2014986"/>
        <a:ext cx="1639517" cy="1124546"/>
      </dsp:txXfrm>
    </dsp:sp>
    <dsp:sp modelId="{AFF9602E-D491-49CC-ACE2-51D954894309}">
      <dsp:nvSpPr>
        <dsp:cNvPr id="0" name=""/>
        <dsp:cNvSpPr/>
      </dsp:nvSpPr>
      <dsp:spPr>
        <a:xfrm>
          <a:off x="2049867" y="3096343"/>
          <a:ext cx="1693481" cy="495157"/>
        </a:xfrm>
        <a:prstGeom prst="rect">
          <a:avLst/>
        </a:prstGeom>
        <a:solidFill>
          <a:schemeClr val="accent3">
            <a:hueOff val="11250264"/>
            <a:satOff val="-16880"/>
            <a:lumOff val="-2745"/>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lvl="0" algn="ctr" defTabSz="711200">
            <a:lnSpc>
              <a:spcPct val="90000"/>
            </a:lnSpc>
            <a:spcBef>
              <a:spcPct val="0"/>
            </a:spcBef>
            <a:spcAft>
              <a:spcPct val="35000"/>
            </a:spcAft>
          </a:pPr>
          <a:endParaRPr lang="es-CO" sz="1600" b="1" kern="1200" dirty="0"/>
        </a:p>
      </dsp:txBody>
      <dsp:txXfrm>
        <a:off x="2049867" y="3096343"/>
        <a:ext cx="1192592" cy="495157"/>
      </dsp:txXfrm>
    </dsp:sp>
    <dsp:sp modelId="{A839FC53-BF74-4250-8F56-A873B74A50A8}">
      <dsp:nvSpPr>
        <dsp:cNvPr id="0" name=""/>
        <dsp:cNvSpPr/>
      </dsp:nvSpPr>
      <dsp:spPr>
        <a:xfrm>
          <a:off x="3275440" y="3331528"/>
          <a:ext cx="539914" cy="539914"/>
        </a:xfrm>
        <a:prstGeom prst="ellipse">
          <a:avLst/>
        </a:prstGeom>
        <a:blipFill rotWithShape="1">
          <a:blip xmlns:r="http://schemas.openxmlformats.org/officeDocument/2006/relationships" r:embed="rId5"/>
          <a:stretch>
            <a:fillRect/>
          </a:stretch>
        </a:blipFill>
        <a:ln w="25400" cap="flat" cmpd="sng" algn="ctr">
          <a:solidFill>
            <a:schemeClr val="accent3">
              <a:tint val="40000"/>
              <a:alpha val="90000"/>
              <a:hueOff val="10716850"/>
              <a:satOff val="-13793"/>
              <a:lumOff val="-1075"/>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E11517-28F1-423B-B523-42FDFEED8813}">
      <dsp:nvSpPr>
        <dsp:cNvPr id="0" name=""/>
        <dsp:cNvSpPr/>
      </dsp:nvSpPr>
      <dsp:spPr>
        <a:xfrm>
          <a:off x="102841" y="1654"/>
          <a:ext cx="8291260" cy="476577"/>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s-CO" sz="1600" b="1" kern="1200" dirty="0" smtClean="0"/>
            <a:t>FACULTAD DE CIENCIAS AGROPECUARIAS Y RECURSOS NATURALES</a:t>
          </a:r>
          <a:endParaRPr lang="es-CO" sz="1600" b="1" kern="1200" dirty="0"/>
        </a:p>
      </dsp:txBody>
      <dsp:txXfrm>
        <a:off x="114008" y="12821"/>
        <a:ext cx="8268926" cy="465410"/>
      </dsp:txXfrm>
    </dsp:sp>
    <dsp:sp modelId="{F1BF38F3-6AB5-45A3-9FCD-49E2FFC699BA}">
      <dsp:nvSpPr>
        <dsp:cNvPr id="0" name=""/>
        <dsp:cNvSpPr/>
      </dsp:nvSpPr>
      <dsp:spPr>
        <a:xfrm>
          <a:off x="173537" y="556855"/>
          <a:ext cx="5876524" cy="4477071"/>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0" rIns="33020" bIns="0" numCol="1" spcCol="1270" anchor="ctr" anchorCtr="0">
          <a:noAutofit/>
        </a:bodyPr>
        <a:lstStyle/>
        <a:p>
          <a:pPr lvl="0" algn="l" defTabSz="1155700">
            <a:lnSpc>
              <a:spcPct val="90000"/>
            </a:lnSpc>
            <a:spcBef>
              <a:spcPct val="0"/>
            </a:spcBef>
            <a:spcAft>
              <a:spcPct val="35000"/>
            </a:spcAft>
          </a:pPr>
          <a:r>
            <a:rPr lang="es-CO" sz="2600" b="1" kern="1200" dirty="0" smtClean="0"/>
            <a:t>                                                        </a:t>
          </a:r>
          <a:endParaRPr lang="es-CO" sz="2600" b="1" kern="1200" dirty="0"/>
        </a:p>
      </dsp:txBody>
      <dsp:txXfrm>
        <a:off x="173537" y="556855"/>
        <a:ext cx="4138397" cy="4477071"/>
      </dsp:txXfrm>
    </dsp:sp>
    <dsp:sp modelId="{F6CFA40F-D29A-4CA2-8033-D2E0BE76734A}">
      <dsp:nvSpPr>
        <dsp:cNvPr id="0" name=""/>
        <dsp:cNvSpPr/>
      </dsp:nvSpPr>
      <dsp:spPr>
        <a:xfrm>
          <a:off x="5687569" y="209392"/>
          <a:ext cx="1948130" cy="1710896"/>
        </a:xfrm>
        <a:prstGeom prst="ellipse">
          <a:avLst/>
        </a:prstGeom>
        <a:blipFill rotWithShape="1">
          <a:blip xmlns:r="http://schemas.openxmlformats.org/officeDocument/2006/relationships" r:embed="rId1"/>
          <a:stretch>
            <a:fillRect/>
          </a:stretch>
        </a:blip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E11517-28F1-423B-B523-42FDFEED8813}">
      <dsp:nvSpPr>
        <dsp:cNvPr id="0" name=""/>
        <dsp:cNvSpPr/>
      </dsp:nvSpPr>
      <dsp:spPr>
        <a:xfrm>
          <a:off x="102841" y="1654"/>
          <a:ext cx="8291260" cy="476577"/>
        </a:xfrm>
        <a:prstGeom prst="round2SameRect">
          <a:avLst>
            <a:gd name="adj1" fmla="val 8000"/>
            <a:gd name="adj2" fmla="val 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s-CO" sz="1600" b="1" kern="1200" dirty="0" smtClean="0"/>
            <a:t>FACULTAD DE CIENCIAS HUMANAS Y DE LA EDUCACIÓN</a:t>
          </a:r>
          <a:endParaRPr lang="es-CO" sz="1600" b="1" kern="1200" dirty="0"/>
        </a:p>
        <a:p>
          <a:pPr marL="171450" lvl="1" indent="-171450" algn="l" defTabSz="711200">
            <a:lnSpc>
              <a:spcPct val="90000"/>
            </a:lnSpc>
            <a:spcBef>
              <a:spcPct val="0"/>
            </a:spcBef>
            <a:spcAft>
              <a:spcPct val="15000"/>
            </a:spcAft>
            <a:buChar char="••"/>
          </a:pPr>
          <a:endParaRPr lang="es-CO" sz="1600" b="1" kern="1200" dirty="0" smtClean="0"/>
        </a:p>
      </dsp:txBody>
      <dsp:txXfrm>
        <a:off x="114008" y="12821"/>
        <a:ext cx="8268926" cy="465410"/>
      </dsp:txXfrm>
    </dsp:sp>
    <dsp:sp modelId="{F1BF38F3-6AB5-45A3-9FCD-49E2FFC699BA}">
      <dsp:nvSpPr>
        <dsp:cNvPr id="0" name=""/>
        <dsp:cNvSpPr/>
      </dsp:nvSpPr>
      <dsp:spPr>
        <a:xfrm>
          <a:off x="173537" y="556855"/>
          <a:ext cx="5876524" cy="4477071"/>
        </a:xfrm>
        <a:prstGeom prst="rect">
          <a:avLst/>
        </a:prstGeom>
        <a:solidFill>
          <a:schemeClr val="accent5"/>
        </a:solidFill>
        <a:ln w="25400" cap="flat" cmpd="sng" algn="ctr">
          <a:solidFill>
            <a:schemeClr val="accent5">
              <a:shade val="50000"/>
            </a:schemeClr>
          </a:solidFill>
          <a:prstDash val="solid"/>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99060" tIns="0" rIns="33020" bIns="0" numCol="1" spcCol="1270" anchor="ctr" anchorCtr="0">
          <a:noAutofit/>
        </a:bodyPr>
        <a:lstStyle/>
        <a:p>
          <a:pPr lvl="0" algn="l" defTabSz="1155700">
            <a:lnSpc>
              <a:spcPct val="90000"/>
            </a:lnSpc>
            <a:spcBef>
              <a:spcPct val="0"/>
            </a:spcBef>
            <a:spcAft>
              <a:spcPct val="35000"/>
            </a:spcAft>
          </a:pPr>
          <a:r>
            <a:rPr lang="es-CO" sz="2600" b="1" kern="1200" dirty="0" smtClean="0"/>
            <a:t>                                                        </a:t>
          </a:r>
          <a:endParaRPr lang="es-CO" sz="2600" b="1" kern="1200" dirty="0"/>
        </a:p>
      </dsp:txBody>
      <dsp:txXfrm>
        <a:off x="173537" y="556855"/>
        <a:ext cx="4138397" cy="4477071"/>
      </dsp:txXfrm>
    </dsp:sp>
    <dsp:sp modelId="{F6CFA40F-D29A-4CA2-8033-D2E0BE76734A}">
      <dsp:nvSpPr>
        <dsp:cNvPr id="0" name=""/>
        <dsp:cNvSpPr/>
      </dsp:nvSpPr>
      <dsp:spPr>
        <a:xfrm>
          <a:off x="5687569" y="209392"/>
          <a:ext cx="1948130" cy="1710896"/>
        </a:xfrm>
        <a:prstGeom prst="ellipse">
          <a:avLst/>
        </a:prstGeom>
        <a:blipFill rotWithShape="1">
          <a:blip xmlns:r="http://schemas.openxmlformats.org/officeDocument/2006/relationships" r:embed="rId1"/>
          <a:stretch>
            <a:fillRect/>
          </a:stretch>
        </a:blip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E11517-28F1-423B-B523-42FDFEED8813}">
      <dsp:nvSpPr>
        <dsp:cNvPr id="0" name=""/>
        <dsp:cNvSpPr/>
      </dsp:nvSpPr>
      <dsp:spPr>
        <a:xfrm>
          <a:off x="102841" y="1654"/>
          <a:ext cx="8291260" cy="476577"/>
        </a:xfrm>
        <a:prstGeom prst="round2SameRect">
          <a:avLst>
            <a:gd name="adj1" fmla="val 8000"/>
            <a:gd name="adj2" fmla="val 0"/>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s-CO" sz="1600" b="1" kern="1200" dirty="0" smtClean="0"/>
            <a:t>FACULTAD DE CIENCIAS DE LA SALUD</a:t>
          </a:r>
          <a:endParaRPr lang="es-CO" sz="1600" b="1" kern="1200" dirty="0"/>
        </a:p>
        <a:p>
          <a:pPr marL="171450" lvl="1" indent="-171450" algn="l" defTabSz="711200">
            <a:lnSpc>
              <a:spcPct val="90000"/>
            </a:lnSpc>
            <a:spcBef>
              <a:spcPct val="0"/>
            </a:spcBef>
            <a:spcAft>
              <a:spcPct val="15000"/>
            </a:spcAft>
            <a:buChar char="••"/>
          </a:pPr>
          <a:endParaRPr lang="es-CO" sz="1600" b="1" kern="1200" dirty="0" smtClean="0"/>
        </a:p>
      </dsp:txBody>
      <dsp:txXfrm>
        <a:off x="114008" y="12821"/>
        <a:ext cx="8268926" cy="465410"/>
      </dsp:txXfrm>
    </dsp:sp>
    <dsp:sp modelId="{F1BF38F3-6AB5-45A3-9FCD-49E2FFC699BA}">
      <dsp:nvSpPr>
        <dsp:cNvPr id="0" name=""/>
        <dsp:cNvSpPr/>
      </dsp:nvSpPr>
      <dsp:spPr>
        <a:xfrm>
          <a:off x="173537" y="556855"/>
          <a:ext cx="5876524" cy="4477071"/>
        </a:xfrm>
        <a:prstGeom prst="rect">
          <a:avLst/>
        </a:prstGeom>
        <a:solidFill>
          <a:schemeClr val="accent6"/>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6"/>
        </a:fillRef>
        <a:effectRef idx="1">
          <a:schemeClr val="accent6"/>
        </a:effectRef>
        <a:fontRef idx="minor">
          <a:schemeClr val="lt1"/>
        </a:fontRef>
      </dsp:style>
      <dsp:txBody>
        <a:bodyPr spcFirstLastPara="0" vert="horz" wrap="square" lIns="99060" tIns="0" rIns="33020" bIns="0" numCol="1" spcCol="1270" anchor="ctr" anchorCtr="0">
          <a:noAutofit/>
        </a:bodyPr>
        <a:lstStyle/>
        <a:p>
          <a:pPr lvl="0" algn="l" defTabSz="1155700">
            <a:lnSpc>
              <a:spcPct val="90000"/>
            </a:lnSpc>
            <a:spcBef>
              <a:spcPct val="0"/>
            </a:spcBef>
            <a:spcAft>
              <a:spcPct val="35000"/>
            </a:spcAft>
          </a:pPr>
          <a:r>
            <a:rPr lang="es-CO" sz="2600" b="1" kern="1200" dirty="0" smtClean="0"/>
            <a:t>                                                        </a:t>
          </a:r>
          <a:endParaRPr lang="es-CO" sz="2600" b="1" kern="1200" dirty="0"/>
        </a:p>
      </dsp:txBody>
      <dsp:txXfrm>
        <a:off x="173537" y="556855"/>
        <a:ext cx="4138397" cy="4477071"/>
      </dsp:txXfrm>
    </dsp:sp>
    <dsp:sp modelId="{F6CFA40F-D29A-4CA2-8033-D2E0BE76734A}">
      <dsp:nvSpPr>
        <dsp:cNvPr id="0" name=""/>
        <dsp:cNvSpPr/>
      </dsp:nvSpPr>
      <dsp:spPr>
        <a:xfrm>
          <a:off x="5687569" y="209392"/>
          <a:ext cx="1948130" cy="1710896"/>
        </a:xfrm>
        <a:prstGeom prst="ellipse">
          <a:avLst/>
        </a:prstGeom>
        <a:blipFill rotWithShape="1">
          <a:blip xmlns:r="http://schemas.openxmlformats.org/officeDocument/2006/relationships" r:embed="rId1"/>
          <a:stretch>
            <a:fillRect/>
          </a:stretch>
        </a:blip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E11517-28F1-423B-B523-42FDFEED8813}">
      <dsp:nvSpPr>
        <dsp:cNvPr id="0" name=""/>
        <dsp:cNvSpPr/>
      </dsp:nvSpPr>
      <dsp:spPr>
        <a:xfrm>
          <a:off x="102841" y="1654"/>
          <a:ext cx="8291260" cy="476577"/>
        </a:xfrm>
        <a:prstGeom prst="round2SameRect">
          <a:avLst>
            <a:gd name="adj1" fmla="val 8000"/>
            <a:gd name="adj2" fmla="val 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s-CO" sz="1600" b="1" kern="1200" dirty="0" smtClean="0"/>
            <a:t>FACULTAD DE CIENCIAS BÁSICAS E INGENIERÍA</a:t>
          </a:r>
          <a:endParaRPr lang="es-CO" sz="1600" b="1" kern="1200" dirty="0"/>
        </a:p>
        <a:p>
          <a:pPr marL="171450" lvl="1" indent="-171450" algn="l" defTabSz="711200">
            <a:lnSpc>
              <a:spcPct val="90000"/>
            </a:lnSpc>
            <a:spcBef>
              <a:spcPct val="0"/>
            </a:spcBef>
            <a:spcAft>
              <a:spcPct val="15000"/>
            </a:spcAft>
            <a:buChar char="••"/>
          </a:pPr>
          <a:endParaRPr lang="es-CO" sz="1600" b="1" kern="1200" dirty="0" smtClean="0"/>
        </a:p>
        <a:p>
          <a:pPr marL="171450" lvl="1" indent="-171450" algn="l" defTabSz="711200">
            <a:lnSpc>
              <a:spcPct val="90000"/>
            </a:lnSpc>
            <a:spcBef>
              <a:spcPct val="0"/>
            </a:spcBef>
            <a:spcAft>
              <a:spcPct val="15000"/>
            </a:spcAft>
            <a:buChar char="••"/>
          </a:pPr>
          <a:endParaRPr lang="es-CO" sz="1600" b="1" kern="1200" dirty="0" smtClean="0"/>
        </a:p>
      </dsp:txBody>
      <dsp:txXfrm>
        <a:off x="114008" y="12821"/>
        <a:ext cx="8268926" cy="465410"/>
      </dsp:txXfrm>
    </dsp:sp>
    <dsp:sp modelId="{F1BF38F3-6AB5-45A3-9FCD-49E2FFC699BA}">
      <dsp:nvSpPr>
        <dsp:cNvPr id="0" name=""/>
        <dsp:cNvSpPr/>
      </dsp:nvSpPr>
      <dsp:spPr>
        <a:xfrm>
          <a:off x="173537" y="556855"/>
          <a:ext cx="5876524" cy="4477071"/>
        </a:xfrm>
        <a:prstGeom prst="rect">
          <a:avLst/>
        </a:prstGeom>
        <a:solidFill>
          <a:schemeClr val="accent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99060" tIns="0" rIns="33020" bIns="0" numCol="1" spcCol="1270" anchor="ctr" anchorCtr="0">
          <a:noAutofit/>
        </a:bodyPr>
        <a:lstStyle/>
        <a:p>
          <a:pPr lvl="0" algn="l" defTabSz="1155700">
            <a:lnSpc>
              <a:spcPct val="90000"/>
            </a:lnSpc>
            <a:spcBef>
              <a:spcPct val="0"/>
            </a:spcBef>
            <a:spcAft>
              <a:spcPct val="35000"/>
            </a:spcAft>
          </a:pPr>
          <a:r>
            <a:rPr lang="es-CO" sz="2600" b="1" kern="1200" dirty="0" smtClean="0"/>
            <a:t>                                                        </a:t>
          </a:r>
          <a:endParaRPr lang="es-CO" sz="2600" b="1" kern="1200" dirty="0"/>
        </a:p>
      </dsp:txBody>
      <dsp:txXfrm>
        <a:off x="173537" y="556855"/>
        <a:ext cx="4138397" cy="4477071"/>
      </dsp:txXfrm>
    </dsp:sp>
    <dsp:sp modelId="{F6CFA40F-D29A-4CA2-8033-D2E0BE76734A}">
      <dsp:nvSpPr>
        <dsp:cNvPr id="0" name=""/>
        <dsp:cNvSpPr/>
      </dsp:nvSpPr>
      <dsp:spPr>
        <a:xfrm>
          <a:off x="5687569" y="209392"/>
          <a:ext cx="1948130" cy="1710896"/>
        </a:xfrm>
        <a:prstGeom prst="ellipse">
          <a:avLst/>
        </a:prstGeom>
        <a:blipFill rotWithShape="1">
          <a:blip xmlns:r="http://schemas.openxmlformats.org/officeDocument/2006/relationships" r:embed="rId1"/>
          <a:stretch>
            <a:fillRect/>
          </a:stretch>
        </a:blip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E11517-28F1-423B-B523-42FDFEED8813}">
      <dsp:nvSpPr>
        <dsp:cNvPr id="0" name=""/>
        <dsp:cNvSpPr/>
      </dsp:nvSpPr>
      <dsp:spPr>
        <a:xfrm>
          <a:off x="102841" y="1654"/>
          <a:ext cx="8291260" cy="476577"/>
        </a:xfrm>
        <a:prstGeom prst="round2SameRect">
          <a:avLst>
            <a:gd name="adj1" fmla="val 8000"/>
            <a:gd name="adj2" fmla="val 0"/>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s-CO" sz="1600" b="1" kern="1200" dirty="0" smtClean="0"/>
            <a:t>FACULTAD DE CIENCIAS ECONÓMICAS</a:t>
          </a:r>
          <a:endParaRPr lang="es-CO" sz="1600" b="1" kern="1200" dirty="0"/>
        </a:p>
        <a:p>
          <a:pPr marL="171450" lvl="1" indent="-171450" algn="l" defTabSz="711200">
            <a:lnSpc>
              <a:spcPct val="90000"/>
            </a:lnSpc>
            <a:spcBef>
              <a:spcPct val="0"/>
            </a:spcBef>
            <a:spcAft>
              <a:spcPct val="15000"/>
            </a:spcAft>
            <a:buChar char="••"/>
          </a:pPr>
          <a:endParaRPr lang="es-CO" sz="1600" b="1" kern="1200" dirty="0" smtClean="0"/>
        </a:p>
        <a:p>
          <a:pPr marL="171450" lvl="1" indent="-171450" algn="l" defTabSz="711200">
            <a:lnSpc>
              <a:spcPct val="90000"/>
            </a:lnSpc>
            <a:spcBef>
              <a:spcPct val="0"/>
            </a:spcBef>
            <a:spcAft>
              <a:spcPct val="15000"/>
            </a:spcAft>
            <a:buChar char="••"/>
          </a:pPr>
          <a:endParaRPr lang="es-CO" sz="1600" b="1" kern="1200" dirty="0" smtClean="0"/>
        </a:p>
      </dsp:txBody>
      <dsp:txXfrm>
        <a:off x="114008" y="12821"/>
        <a:ext cx="8268926" cy="465410"/>
      </dsp:txXfrm>
    </dsp:sp>
    <dsp:sp modelId="{F1BF38F3-6AB5-45A3-9FCD-49E2FFC699BA}">
      <dsp:nvSpPr>
        <dsp:cNvPr id="0" name=""/>
        <dsp:cNvSpPr/>
      </dsp:nvSpPr>
      <dsp:spPr>
        <a:xfrm>
          <a:off x="173537" y="556855"/>
          <a:ext cx="5876524" cy="4477071"/>
        </a:xfrm>
        <a:prstGeom prst="rect">
          <a:avLst/>
        </a:prstGeom>
        <a:solidFill>
          <a:schemeClr val="accent4"/>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txBody>
        <a:bodyPr spcFirstLastPara="0" vert="horz" wrap="square" lIns="99060" tIns="0" rIns="33020" bIns="0" numCol="1" spcCol="1270" anchor="ctr" anchorCtr="0">
          <a:noAutofit/>
        </a:bodyPr>
        <a:lstStyle/>
        <a:p>
          <a:pPr lvl="0" algn="l" defTabSz="1155700">
            <a:lnSpc>
              <a:spcPct val="90000"/>
            </a:lnSpc>
            <a:spcBef>
              <a:spcPct val="0"/>
            </a:spcBef>
            <a:spcAft>
              <a:spcPct val="35000"/>
            </a:spcAft>
          </a:pPr>
          <a:r>
            <a:rPr lang="es-CO" sz="2600" b="1" kern="1200" dirty="0" smtClean="0"/>
            <a:t>                                                        </a:t>
          </a:r>
          <a:endParaRPr lang="es-CO" sz="2600" b="1" kern="1200" dirty="0"/>
        </a:p>
      </dsp:txBody>
      <dsp:txXfrm>
        <a:off x="173537" y="556855"/>
        <a:ext cx="4138397" cy="4477071"/>
      </dsp:txXfrm>
    </dsp:sp>
    <dsp:sp modelId="{F6CFA40F-D29A-4CA2-8033-D2E0BE76734A}">
      <dsp:nvSpPr>
        <dsp:cNvPr id="0" name=""/>
        <dsp:cNvSpPr/>
      </dsp:nvSpPr>
      <dsp:spPr>
        <a:xfrm>
          <a:off x="5615558" y="209392"/>
          <a:ext cx="1948130" cy="1710896"/>
        </a:xfrm>
        <a:prstGeom prst="ellipse">
          <a:avLst/>
        </a:prstGeom>
        <a:blipFill rotWithShape="1">
          <a:blip xmlns:r="http://schemas.openxmlformats.org/officeDocument/2006/relationships" r:embed="rId1"/>
          <a:stretch>
            <a:fillRect/>
          </a:stretch>
        </a:blip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7B0695-5062-4B1E-9431-C5D0AB304533}">
      <dsp:nvSpPr>
        <dsp:cNvPr id="0" name=""/>
        <dsp:cNvSpPr/>
      </dsp:nvSpPr>
      <dsp:spPr>
        <a:xfrm>
          <a:off x="215462" y="0"/>
          <a:ext cx="3738835" cy="1528424"/>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91387" tIns="60960" rIns="60960" bIns="60960" numCol="1" spcCol="1270" anchor="ctr" anchorCtr="0">
          <a:noAutofit/>
        </a:bodyPr>
        <a:lstStyle/>
        <a:p>
          <a:pPr lvl="0" algn="l" defTabSz="711200">
            <a:lnSpc>
              <a:spcPct val="90000"/>
            </a:lnSpc>
            <a:spcBef>
              <a:spcPct val="0"/>
            </a:spcBef>
            <a:spcAft>
              <a:spcPct val="35000"/>
            </a:spcAft>
          </a:pPr>
          <a:r>
            <a:rPr lang="es-CO" sz="1600" b="1" kern="1200" dirty="0" smtClean="0"/>
            <a:t>Oficina de Admisiones, Registro y Control Académico.</a:t>
          </a:r>
          <a:endParaRPr lang="es-CO" sz="1600" b="1" kern="1200" dirty="0"/>
        </a:p>
      </dsp:txBody>
      <dsp:txXfrm>
        <a:off x="215462" y="0"/>
        <a:ext cx="3738835" cy="1528424"/>
      </dsp:txXfrm>
    </dsp:sp>
    <dsp:sp modelId="{EBBF6C24-0DF7-4850-963A-3CEBDC1BF80C}">
      <dsp:nvSpPr>
        <dsp:cNvPr id="0" name=""/>
        <dsp:cNvSpPr/>
      </dsp:nvSpPr>
      <dsp:spPr>
        <a:xfrm>
          <a:off x="382" y="0"/>
          <a:ext cx="936461" cy="1226805"/>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2D1247-D810-4BF5-A745-7380ED088E95}">
      <dsp:nvSpPr>
        <dsp:cNvPr id="0" name=""/>
        <dsp:cNvSpPr/>
      </dsp:nvSpPr>
      <dsp:spPr>
        <a:xfrm>
          <a:off x="4325678" y="0"/>
          <a:ext cx="3738835" cy="1600431"/>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91387" tIns="60960" rIns="60960" bIns="60960" numCol="1" spcCol="1270" anchor="ctr" anchorCtr="0">
          <a:noAutofit/>
        </a:bodyPr>
        <a:lstStyle/>
        <a:p>
          <a:pPr lvl="0" algn="l" defTabSz="711200">
            <a:lnSpc>
              <a:spcPct val="90000"/>
            </a:lnSpc>
            <a:spcBef>
              <a:spcPct val="0"/>
            </a:spcBef>
            <a:spcAft>
              <a:spcPct val="35000"/>
            </a:spcAft>
          </a:pPr>
          <a:r>
            <a:rPr lang="es-CO" sz="1600" b="1" kern="1200" dirty="0" smtClean="0"/>
            <a:t>Coordinación de Posgrados</a:t>
          </a:r>
          <a:endParaRPr lang="es-CO" sz="1600" b="1" kern="1200" dirty="0"/>
        </a:p>
      </dsp:txBody>
      <dsp:txXfrm>
        <a:off x="4325678" y="0"/>
        <a:ext cx="3738835" cy="1600431"/>
      </dsp:txXfrm>
    </dsp:sp>
    <dsp:sp modelId="{E25EFE50-EC56-41DF-A12C-B706ABB61BE1}">
      <dsp:nvSpPr>
        <dsp:cNvPr id="0" name=""/>
        <dsp:cNvSpPr/>
      </dsp:nvSpPr>
      <dsp:spPr>
        <a:xfrm>
          <a:off x="4169893" y="0"/>
          <a:ext cx="817870" cy="1226805"/>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4412D5-405B-4723-9738-0325BD245B27}">
      <dsp:nvSpPr>
        <dsp:cNvPr id="0" name=""/>
        <dsp:cNvSpPr/>
      </dsp:nvSpPr>
      <dsp:spPr>
        <a:xfrm>
          <a:off x="209893" y="2244682"/>
          <a:ext cx="3738835" cy="1637563"/>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91387" tIns="60960" rIns="60960" bIns="60960" numCol="1" spcCol="1270" anchor="ctr" anchorCtr="0">
          <a:noAutofit/>
        </a:bodyPr>
        <a:lstStyle/>
        <a:p>
          <a:pPr lvl="0" algn="l" defTabSz="711200">
            <a:lnSpc>
              <a:spcPct val="90000"/>
            </a:lnSpc>
            <a:spcBef>
              <a:spcPct val="0"/>
            </a:spcBef>
            <a:spcAft>
              <a:spcPct val="35000"/>
            </a:spcAft>
          </a:pPr>
          <a:r>
            <a:rPr lang="es-CO" sz="1600" b="1" kern="1200" dirty="0" smtClean="0"/>
            <a:t>Secretaría Técnica de Acreditación.</a:t>
          </a:r>
          <a:endParaRPr lang="es-CO" sz="1600" b="1" kern="1200" dirty="0"/>
        </a:p>
      </dsp:txBody>
      <dsp:txXfrm>
        <a:off x="209893" y="2244682"/>
        <a:ext cx="3738835" cy="1637563"/>
      </dsp:txXfrm>
    </dsp:sp>
    <dsp:sp modelId="{8CCD2ECC-CCC9-4F22-A214-D974C8FAFBE2}">
      <dsp:nvSpPr>
        <dsp:cNvPr id="0" name=""/>
        <dsp:cNvSpPr/>
      </dsp:nvSpPr>
      <dsp:spPr>
        <a:xfrm>
          <a:off x="30030" y="2013553"/>
          <a:ext cx="817870" cy="1226805"/>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07C33B-0E08-4623-BFBD-D375C6D819C7}">
      <dsp:nvSpPr>
        <dsp:cNvPr id="0" name=""/>
        <dsp:cNvSpPr/>
      </dsp:nvSpPr>
      <dsp:spPr>
        <a:xfrm>
          <a:off x="4296030" y="2225462"/>
          <a:ext cx="3738835" cy="1637563"/>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91387" tIns="60960" rIns="60960" bIns="60960" numCol="1" spcCol="1270" anchor="ctr" anchorCtr="0">
          <a:noAutofit/>
        </a:bodyPr>
        <a:lstStyle/>
        <a:p>
          <a:pPr lvl="0" algn="l" defTabSz="711200">
            <a:lnSpc>
              <a:spcPct val="90000"/>
            </a:lnSpc>
            <a:spcBef>
              <a:spcPct val="0"/>
            </a:spcBef>
            <a:spcAft>
              <a:spcPct val="35000"/>
            </a:spcAft>
          </a:pPr>
          <a:r>
            <a:rPr lang="es-CO" sz="1600" b="1" kern="1200" dirty="0" smtClean="0"/>
            <a:t>Oficina de Asuntos Docentes.</a:t>
          </a:r>
          <a:endParaRPr lang="es-CO" sz="1600" b="1" kern="1200" dirty="0"/>
        </a:p>
      </dsp:txBody>
      <dsp:txXfrm>
        <a:off x="4296030" y="2225462"/>
        <a:ext cx="3738835" cy="1637563"/>
      </dsp:txXfrm>
    </dsp:sp>
    <dsp:sp modelId="{80B0CA78-DA9A-456A-88B2-8412455FD046}">
      <dsp:nvSpPr>
        <dsp:cNvPr id="0" name=""/>
        <dsp:cNvSpPr/>
      </dsp:nvSpPr>
      <dsp:spPr>
        <a:xfrm>
          <a:off x="4140245" y="2013553"/>
          <a:ext cx="817870" cy="1226805"/>
        </a:xfrm>
        <a:prstGeom prst="rect">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O"/>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D2BE76-2626-4376-96AC-EA223FBA9039}" type="datetimeFigureOut">
              <a:rPr lang="es-CO" smtClean="0"/>
              <a:t>31/01/2017</a:t>
            </a:fld>
            <a:endParaRPr lang="es-CO"/>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O"/>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O"/>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3DDE63-EA37-4A5B-99DE-27751290FC1A}" type="slidenum">
              <a:rPr lang="es-CO" smtClean="0"/>
              <a:t>‹Nº›</a:t>
            </a:fld>
            <a:endParaRPr lang="es-CO"/>
          </a:p>
        </p:txBody>
      </p:sp>
    </p:spTree>
    <p:extLst>
      <p:ext uri="{BB962C8B-B14F-4D97-AF65-F5344CB8AC3E}">
        <p14:creationId xmlns:p14="http://schemas.microsoft.com/office/powerpoint/2010/main" val="3353504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710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CO" dirty="0" smtClean="0"/>
          </a:p>
        </p:txBody>
      </p:sp>
      <p:sp>
        <p:nvSpPr>
          <p:cNvPr id="47108"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753DE299-14EC-410A-8DC1-00747A8D762F}" type="slidenum">
              <a:rPr lang="es-ES" sz="1200">
                <a:latin typeface="Calibri" pitchFamily="34" charset="0"/>
              </a:rPr>
              <a:pPr algn="r"/>
              <a:t>3</a:t>
            </a:fld>
            <a:endParaRPr lang="es-ES" sz="1200" dirty="0">
              <a:latin typeface="Calibri" pitchFamily="34" charset="0"/>
            </a:endParaRPr>
          </a:p>
        </p:txBody>
      </p:sp>
    </p:spTree>
    <p:extLst>
      <p:ext uri="{BB962C8B-B14F-4D97-AF65-F5344CB8AC3E}">
        <p14:creationId xmlns:p14="http://schemas.microsoft.com/office/powerpoint/2010/main" val="1467608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710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CO" dirty="0" smtClean="0"/>
          </a:p>
        </p:txBody>
      </p:sp>
      <p:sp>
        <p:nvSpPr>
          <p:cNvPr id="47108"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753DE299-14EC-410A-8DC1-00747A8D762F}" type="slidenum">
              <a:rPr lang="es-ES" sz="1200">
                <a:latin typeface="Calibri" pitchFamily="34" charset="0"/>
              </a:rPr>
              <a:pPr algn="r"/>
              <a:t>115</a:t>
            </a:fld>
            <a:endParaRPr lang="es-ES" sz="1200" dirty="0">
              <a:latin typeface="Calibri" pitchFamily="34" charset="0"/>
            </a:endParaRPr>
          </a:p>
        </p:txBody>
      </p:sp>
    </p:spTree>
    <p:extLst>
      <p:ext uri="{BB962C8B-B14F-4D97-AF65-F5344CB8AC3E}">
        <p14:creationId xmlns:p14="http://schemas.microsoft.com/office/powerpoint/2010/main" val="1467608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710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CO" dirty="0" smtClean="0"/>
          </a:p>
        </p:txBody>
      </p:sp>
      <p:sp>
        <p:nvSpPr>
          <p:cNvPr id="47108"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753DE299-14EC-410A-8DC1-00747A8D762F}" type="slidenum">
              <a:rPr lang="es-ES" sz="1200">
                <a:latin typeface="Calibri" pitchFamily="34" charset="0"/>
              </a:rPr>
              <a:pPr algn="r"/>
              <a:t>4</a:t>
            </a:fld>
            <a:endParaRPr lang="es-ES" sz="1200" dirty="0">
              <a:latin typeface="Calibri" pitchFamily="34" charset="0"/>
            </a:endParaRPr>
          </a:p>
        </p:txBody>
      </p:sp>
    </p:spTree>
    <p:extLst>
      <p:ext uri="{BB962C8B-B14F-4D97-AF65-F5344CB8AC3E}">
        <p14:creationId xmlns:p14="http://schemas.microsoft.com/office/powerpoint/2010/main" val="1467608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710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CO" dirty="0" smtClean="0"/>
          </a:p>
        </p:txBody>
      </p:sp>
      <p:sp>
        <p:nvSpPr>
          <p:cNvPr id="47108"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753DE299-14EC-410A-8DC1-00747A8D762F}" type="slidenum">
              <a:rPr lang="es-ES" sz="1200">
                <a:latin typeface="Calibri" pitchFamily="34" charset="0"/>
              </a:rPr>
              <a:pPr algn="r"/>
              <a:t>5</a:t>
            </a:fld>
            <a:endParaRPr lang="es-ES" sz="1200" dirty="0">
              <a:latin typeface="Calibri" pitchFamily="34" charset="0"/>
            </a:endParaRPr>
          </a:p>
        </p:txBody>
      </p:sp>
    </p:spTree>
    <p:extLst>
      <p:ext uri="{BB962C8B-B14F-4D97-AF65-F5344CB8AC3E}">
        <p14:creationId xmlns:p14="http://schemas.microsoft.com/office/powerpoint/2010/main" val="1467608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710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CO" dirty="0" smtClean="0"/>
          </a:p>
        </p:txBody>
      </p:sp>
      <p:sp>
        <p:nvSpPr>
          <p:cNvPr id="47108"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753DE299-14EC-410A-8DC1-00747A8D762F}" type="slidenum">
              <a:rPr lang="es-ES" sz="1200">
                <a:latin typeface="Calibri" pitchFamily="34" charset="0"/>
              </a:rPr>
              <a:pPr algn="r"/>
              <a:t>6</a:t>
            </a:fld>
            <a:endParaRPr lang="es-ES" sz="1200" dirty="0">
              <a:latin typeface="Calibri" pitchFamily="34" charset="0"/>
            </a:endParaRPr>
          </a:p>
        </p:txBody>
      </p:sp>
    </p:spTree>
    <p:extLst>
      <p:ext uri="{BB962C8B-B14F-4D97-AF65-F5344CB8AC3E}">
        <p14:creationId xmlns:p14="http://schemas.microsoft.com/office/powerpoint/2010/main" val="1467608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710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CO" dirty="0" smtClean="0"/>
          </a:p>
        </p:txBody>
      </p:sp>
      <p:sp>
        <p:nvSpPr>
          <p:cNvPr id="47108"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753DE299-14EC-410A-8DC1-00747A8D762F}" type="slidenum">
              <a:rPr lang="es-ES" sz="1200">
                <a:latin typeface="Calibri" pitchFamily="34" charset="0"/>
              </a:rPr>
              <a:pPr algn="r"/>
              <a:t>7</a:t>
            </a:fld>
            <a:endParaRPr lang="es-ES" sz="1200" dirty="0">
              <a:latin typeface="Calibri" pitchFamily="34" charset="0"/>
            </a:endParaRPr>
          </a:p>
        </p:txBody>
      </p:sp>
    </p:spTree>
    <p:extLst>
      <p:ext uri="{BB962C8B-B14F-4D97-AF65-F5344CB8AC3E}">
        <p14:creationId xmlns:p14="http://schemas.microsoft.com/office/powerpoint/2010/main" val="1467608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710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CO" dirty="0" smtClean="0"/>
          </a:p>
        </p:txBody>
      </p:sp>
      <p:sp>
        <p:nvSpPr>
          <p:cNvPr id="47108"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753DE299-14EC-410A-8DC1-00747A8D762F}" type="slidenum">
              <a:rPr lang="es-ES" sz="1200">
                <a:latin typeface="Calibri" pitchFamily="34" charset="0"/>
              </a:rPr>
              <a:pPr algn="r"/>
              <a:t>8</a:t>
            </a:fld>
            <a:endParaRPr lang="es-ES" sz="1200" dirty="0">
              <a:latin typeface="Calibri" pitchFamily="34" charset="0"/>
            </a:endParaRPr>
          </a:p>
        </p:txBody>
      </p:sp>
    </p:spTree>
    <p:extLst>
      <p:ext uri="{BB962C8B-B14F-4D97-AF65-F5344CB8AC3E}">
        <p14:creationId xmlns:p14="http://schemas.microsoft.com/office/powerpoint/2010/main" val="1467608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710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CO" dirty="0" smtClean="0"/>
          </a:p>
        </p:txBody>
      </p:sp>
      <p:sp>
        <p:nvSpPr>
          <p:cNvPr id="47108"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753DE299-14EC-410A-8DC1-00747A8D762F}" type="slidenum">
              <a:rPr lang="es-ES" sz="1200">
                <a:latin typeface="Calibri" pitchFamily="34" charset="0"/>
              </a:rPr>
              <a:pPr algn="r"/>
              <a:t>9</a:t>
            </a:fld>
            <a:endParaRPr lang="es-ES" sz="1200" dirty="0">
              <a:latin typeface="Calibri" pitchFamily="34" charset="0"/>
            </a:endParaRPr>
          </a:p>
        </p:txBody>
      </p:sp>
    </p:spTree>
    <p:extLst>
      <p:ext uri="{BB962C8B-B14F-4D97-AF65-F5344CB8AC3E}">
        <p14:creationId xmlns:p14="http://schemas.microsoft.com/office/powerpoint/2010/main" val="1467608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710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CO" dirty="0" smtClean="0"/>
          </a:p>
        </p:txBody>
      </p:sp>
      <p:sp>
        <p:nvSpPr>
          <p:cNvPr id="47108"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753DE299-14EC-410A-8DC1-00747A8D762F}" type="slidenum">
              <a:rPr lang="es-ES" sz="1200">
                <a:latin typeface="Calibri" pitchFamily="34" charset="0"/>
              </a:rPr>
              <a:pPr algn="r"/>
              <a:t>10</a:t>
            </a:fld>
            <a:endParaRPr lang="es-ES" sz="1200" dirty="0">
              <a:latin typeface="Calibri" pitchFamily="34" charset="0"/>
            </a:endParaRPr>
          </a:p>
        </p:txBody>
      </p:sp>
    </p:spTree>
    <p:extLst>
      <p:ext uri="{BB962C8B-B14F-4D97-AF65-F5344CB8AC3E}">
        <p14:creationId xmlns:p14="http://schemas.microsoft.com/office/powerpoint/2010/main" val="1467608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710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CO" dirty="0" smtClean="0"/>
          </a:p>
        </p:txBody>
      </p:sp>
      <p:sp>
        <p:nvSpPr>
          <p:cNvPr id="47108"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753DE299-14EC-410A-8DC1-00747A8D762F}" type="slidenum">
              <a:rPr lang="es-ES" sz="1200">
                <a:latin typeface="Calibri" pitchFamily="34" charset="0"/>
              </a:rPr>
              <a:pPr algn="r"/>
              <a:t>114</a:t>
            </a:fld>
            <a:endParaRPr lang="es-ES" sz="1200" dirty="0">
              <a:latin typeface="Calibri" pitchFamily="34" charset="0"/>
            </a:endParaRPr>
          </a:p>
        </p:txBody>
      </p:sp>
    </p:spTree>
    <p:extLst>
      <p:ext uri="{BB962C8B-B14F-4D97-AF65-F5344CB8AC3E}">
        <p14:creationId xmlns:p14="http://schemas.microsoft.com/office/powerpoint/2010/main" val="1467608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C72F2D06-B448-44F3-92E6-797FAE4BBB80}" type="datetimeFigureOut">
              <a:rPr lang="es-ES" smtClean="0"/>
              <a:t>31/01/2017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06EF09C0-46A8-4D2F-ADA5-8DE418F291D4}" type="slidenum">
              <a:rPr lang="es-ES" smtClean="0"/>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C72F2D06-B448-44F3-92E6-797FAE4BBB80}" type="datetimeFigureOut">
              <a:rPr lang="es-ES" smtClean="0"/>
              <a:t>31/01/2017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06EF09C0-46A8-4D2F-ADA5-8DE418F291D4}" type="slidenum">
              <a:rPr lang="es-ES" smtClean="0"/>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C72F2D06-B448-44F3-92E6-797FAE4BBB80}" type="datetimeFigureOut">
              <a:rPr lang="es-ES" smtClean="0"/>
              <a:t>31/01/2017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06EF09C0-46A8-4D2F-ADA5-8DE418F291D4}" type="slidenum">
              <a:rPr lang="es-ES" smtClean="0"/>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C72F2D06-B448-44F3-92E6-797FAE4BBB80}" type="datetimeFigureOut">
              <a:rPr lang="es-ES" smtClean="0"/>
              <a:t>31/01/2017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06EF09C0-46A8-4D2F-ADA5-8DE418F291D4}" type="slidenum">
              <a:rPr lang="es-ES" smtClean="0"/>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C72F2D06-B448-44F3-92E6-797FAE4BBB80}" type="datetimeFigureOut">
              <a:rPr lang="es-ES" smtClean="0"/>
              <a:t>31/01/2017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06EF09C0-46A8-4D2F-ADA5-8DE418F291D4}" type="slidenum">
              <a:rPr lang="es-ES" smtClean="0"/>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C72F2D06-B448-44F3-92E6-797FAE4BBB80}" type="datetimeFigureOut">
              <a:rPr lang="es-ES" smtClean="0"/>
              <a:t>31/01/2017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06EF09C0-46A8-4D2F-ADA5-8DE418F291D4}" type="slidenum">
              <a:rPr lang="es-ES" smtClean="0"/>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C72F2D06-B448-44F3-92E6-797FAE4BBB80}" type="datetimeFigureOut">
              <a:rPr lang="es-ES" smtClean="0"/>
              <a:t>31/01/2017</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06EF09C0-46A8-4D2F-ADA5-8DE418F291D4}" type="slidenum">
              <a:rPr lang="es-ES" smtClean="0"/>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C72F2D06-B448-44F3-92E6-797FAE4BBB80}" type="datetimeFigureOut">
              <a:rPr lang="es-ES" smtClean="0"/>
              <a:t>31/01/2017</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06EF09C0-46A8-4D2F-ADA5-8DE418F291D4}" type="slidenum">
              <a:rPr lang="es-ES" smtClean="0"/>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C72F2D06-B448-44F3-92E6-797FAE4BBB80}" type="datetimeFigureOut">
              <a:rPr lang="es-ES" smtClean="0"/>
              <a:t>31/01/2017</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06EF09C0-46A8-4D2F-ADA5-8DE418F291D4}" type="slidenum">
              <a:rPr lang="es-ES" smtClean="0"/>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72F2D06-B448-44F3-92E6-797FAE4BBB80}" type="datetimeFigureOut">
              <a:rPr lang="es-ES" smtClean="0"/>
              <a:t>31/01/2017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06EF09C0-46A8-4D2F-ADA5-8DE418F291D4}" type="slidenum">
              <a:rPr lang="es-ES" smtClean="0"/>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72F2D06-B448-44F3-92E6-797FAE4BBB80}" type="datetimeFigureOut">
              <a:rPr lang="es-ES" smtClean="0"/>
              <a:t>31/01/2017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06EF09C0-46A8-4D2F-ADA5-8DE418F291D4}" type="slidenum">
              <a:rPr lang="es-ES" smtClean="0"/>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2F2D06-B448-44F3-92E6-797FAE4BBB80}" type="datetimeFigureOut">
              <a:rPr lang="es-ES" smtClean="0"/>
              <a:t>31/01/2017</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EF09C0-46A8-4D2F-ADA5-8DE418F291D4}" type="slidenum">
              <a:rPr lang="es-ES" smtClean="0"/>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3.png"/><Relationship Id="rId7" Type="http://schemas.openxmlformats.org/officeDocument/2006/relationships/diagramColors" Target="../diagrams/colors8.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0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diagramLayout" Target="../diagrams/layout13.xml"/><Relationship Id="rId7" Type="http://schemas.openxmlformats.org/officeDocument/2006/relationships/image" Target="../media/image93.pn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 Id="rId9" Type="http://schemas.openxmlformats.org/officeDocument/2006/relationships/image" Target="../media/image95.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1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Layout" Target="../diagrams/layout14.xml"/><Relationship Id="rId7" Type="http://schemas.openxmlformats.org/officeDocument/2006/relationships/image" Target="../media/image100.pn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23.png"/><Relationship Id="rId7" Type="http://schemas.openxmlformats.org/officeDocument/2006/relationships/diagramColors" Target="../diagrams/colors15.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115.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23.png"/><Relationship Id="rId7" Type="http://schemas.openxmlformats.org/officeDocument/2006/relationships/diagramColors" Target="../diagrams/colors16.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116.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117.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118.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119.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21.jpeg"/><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122.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123.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1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129.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131.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132.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133.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134.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135.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136.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137.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2.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138.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139.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40.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2.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png"/><Relationship Id="rId7" Type="http://schemas.openxmlformats.org/officeDocument/2006/relationships/diagramColors" Target="../diagrams/colors3.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5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png"/><Relationship Id="rId7" Type="http://schemas.openxmlformats.org/officeDocument/2006/relationships/diagramColors" Target="../diagrams/colors4.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png"/><Relationship Id="rId7" Type="http://schemas.openxmlformats.org/officeDocument/2006/relationships/diagramColors" Target="../diagrams/colors5.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png"/><Relationship Id="rId7" Type="http://schemas.openxmlformats.org/officeDocument/2006/relationships/diagramColors" Target="../diagrams/colors6.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80.xml.rels><?xml version="1.0" encoding="UTF-8" standalone="yes"?>
<Relationships xmlns="http://schemas.openxmlformats.org/package/2006/relationships"><Relationship Id="rId3" Type="http://schemas.openxmlformats.org/officeDocument/2006/relationships/hyperlink" Target="http://sig.unillanos.edu.co/index.php/documentos-sig/file/858-fo-gcl-09-encuesta-satisfaccion-estudiantes-pregrado" TargetMode="Externa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jpg"/><Relationship Id="rId7" Type="http://schemas.openxmlformats.org/officeDocument/2006/relationships/image" Target="../media/image81.png"/><Relationship Id="rId2" Type="http://schemas.openxmlformats.org/officeDocument/2006/relationships/image" Target="../media/image76.jp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8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3.png"/><Relationship Id="rId7" Type="http://schemas.openxmlformats.org/officeDocument/2006/relationships/diagramColors" Target="../diagrams/colors7.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7.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9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4 CuadroTexto"/>
          <p:cNvSpPr txBox="1"/>
          <p:nvPr/>
        </p:nvSpPr>
        <p:spPr>
          <a:xfrm>
            <a:off x="755576" y="2564904"/>
            <a:ext cx="7704856" cy="3539430"/>
          </a:xfrm>
          <a:prstGeom prst="rect">
            <a:avLst/>
          </a:prstGeom>
          <a:noFill/>
        </p:spPr>
        <p:txBody>
          <a:bodyPr wrap="square" rtlCol="0">
            <a:spAutoFit/>
          </a:bodyPr>
          <a:lstStyle/>
          <a:p>
            <a:pPr algn="ctr"/>
            <a:endParaRPr lang="es-ES" sz="3200" b="1" i="1" dirty="0" smtClean="0"/>
          </a:p>
          <a:p>
            <a:pPr algn="ctr"/>
            <a:r>
              <a:rPr lang="es-ES" sz="3200" b="1" i="1" dirty="0" smtClean="0"/>
              <a:t>VICERRECTORÍA ACADÉMICA</a:t>
            </a:r>
          </a:p>
          <a:p>
            <a:pPr algn="ctr"/>
            <a:endParaRPr lang="es-CO" sz="3200" b="1" i="1" dirty="0" smtClean="0"/>
          </a:p>
          <a:p>
            <a:pPr algn="ctr"/>
            <a:r>
              <a:rPr lang="es-CO" sz="3200" b="1" i="1" dirty="0" smtClean="0"/>
              <a:t>CAPACITACIÓN  GENERAL A DOCENTES</a:t>
            </a:r>
          </a:p>
          <a:p>
            <a:pPr algn="ctr"/>
            <a:endParaRPr lang="es-ES" sz="3200" b="1" i="1" dirty="0"/>
          </a:p>
          <a:p>
            <a:pPr algn="ctr"/>
            <a:r>
              <a:rPr lang="es-ES" sz="3200" b="1" i="1" dirty="0" smtClean="0"/>
              <a:t>Villavicencio</a:t>
            </a:r>
          </a:p>
          <a:p>
            <a:pPr algn="ctr"/>
            <a:r>
              <a:rPr lang="es-ES" sz="3200" b="1" i="1" dirty="0" smtClean="0"/>
              <a:t>Enero  30, 31, Febrero 01, 02 y 03 de 2017</a:t>
            </a:r>
            <a:endParaRPr lang="es-ES" sz="3200" b="1" i="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10 Grupo"/>
          <p:cNvGrpSpPr/>
          <p:nvPr/>
        </p:nvGrpSpPr>
        <p:grpSpPr>
          <a:xfrm>
            <a:off x="-1419" y="53009"/>
            <a:ext cx="9145419" cy="6858000"/>
            <a:chOff x="0" y="-315416"/>
            <a:chExt cx="9145419" cy="7173416"/>
          </a:xfrm>
        </p:grpSpPr>
        <p:sp>
          <p:nvSpPr>
            <p:cNvPr id="12" name="11 Rectángulo"/>
            <p:cNvSpPr/>
            <p:nvPr/>
          </p:nvSpPr>
          <p:spPr bwMode="auto">
            <a:xfrm>
              <a:off x="0" y="-315416"/>
              <a:ext cx="9144000" cy="71734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CO" sz="1800" b="0" i="0" u="sng" strike="noStrike" cap="none" normalizeH="0" baseline="0" smtClean="0">
                <a:ln>
                  <a:noFill/>
                </a:ln>
                <a:solidFill>
                  <a:schemeClr val="tx1"/>
                </a:solidFill>
                <a:effectLst/>
                <a:latin typeface="Arial" charset="0"/>
                <a:cs typeface="Arial" charset="0"/>
              </a:endParaRPr>
            </a:p>
          </p:txBody>
        </p:sp>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939" t="76508" r="21052" b="15609"/>
            <a:stretch/>
          </p:blipFill>
          <p:spPr bwMode="auto">
            <a:xfrm>
              <a:off x="0" y="6047117"/>
              <a:ext cx="9145419" cy="810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1 Rectángulo"/>
          <p:cNvSpPr/>
          <p:nvPr/>
        </p:nvSpPr>
        <p:spPr>
          <a:xfrm>
            <a:off x="1456773" y="116632"/>
            <a:ext cx="6571863"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000" b="1" spc="50" dirty="0">
                <a:ln w="11430"/>
                <a:solidFill>
                  <a:srgbClr val="C00000"/>
                </a:solidFill>
                <a:effectLst>
                  <a:outerShdw blurRad="76200" dist="50800" dir="5400000" algn="tl" rotWithShape="0">
                    <a:srgbClr val="000000">
                      <a:alpha val="65000"/>
                    </a:srgbClr>
                  </a:outerShdw>
                </a:effectLst>
              </a:rPr>
              <a:t>VICERRECTORÍA ACADÉMICA </a:t>
            </a:r>
          </a:p>
        </p:txBody>
      </p:sp>
      <p:sp>
        <p:nvSpPr>
          <p:cNvPr id="6" name="5 Rectángulo"/>
          <p:cNvSpPr/>
          <p:nvPr/>
        </p:nvSpPr>
        <p:spPr>
          <a:xfrm>
            <a:off x="719572" y="3408328"/>
            <a:ext cx="1944216" cy="369332"/>
          </a:xfrm>
          <a:prstGeom prst="rect">
            <a:avLst/>
          </a:prstGeom>
        </p:spPr>
        <p:txBody>
          <a:bodyPr wrap="square">
            <a:spAutoFit/>
          </a:bodyPr>
          <a:lstStyle/>
          <a:p>
            <a:pPr algn="ctr"/>
            <a:endParaRPr lang="es-CO" dirty="0"/>
          </a:p>
        </p:txBody>
      </p:sp>
      <p:graphicFrame>
        <p:nvGraphicFramePr>
          <p:cNvPr id="3" name="2 Diagrama"/>
          <p:cNvGraphicFramePr/>
          <p:nvPr>
            <p:extLst>
              <p:ext uri="{D42A27DB-BD31-4B8C-83A1-F6EECF244321}">
                <p14:modId xmlns:p14="http://schemas.microsoft.com/office/powerpoint/2010/main" val="2591481480"/>
              </p:ext>
            </p:extLst>
          </p:nvPr>
        </p:nvGraphicFramePr>
        <p:xfrm>
          <a:off x="324597" y="843344"/>
          <a:ext cx="8496944" cy="50339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3 CuadroTexto"/>
          <p:cNvSpPr txBox="1"/>
          <p:nvPr/>
        </p:nvSpPr>
        <p:spPr>
          <a:xfrm>
            <a:off x="539552" y="1443542"/>
            <a:ext cx="4860540" cy="4524315"/>
          </a:xfrm>
          <a:prstGeom prst="rect">
            <a:avLst/>
          </a:prstGeom>
          <a:noFill/>
        </p:spPr>
        <p:txBody>
          <a:bodyPr wrap="square" rtlCol="0">
            <a:spAutoFit/>
          </a:bodyPr>
          <a:lstStyle/>
          <a:p>
            <a:endParaRPr lang="es-CO" sz="1600" b="1" u="sng" dirty="0" smtClean="0"/>
          </a:p>
          <a:p>
            <a:endParaRPr lang="es-CO" sz="1600" b="1" u="sng" dirty="0" smtClean="0"/>
          </a:p>
          <a:p>
            <a:r>
              <a:rPr lang="es-CO" sz="1600" b="1" u="sng" dirty="0" smtClean="0"/>
              <a:t>PREGRADO: 4</a:t>
            </a:r>
          </a:p>
          <a:p>
            <a:pPr lvl="0"/>
            <a:r>
              <a:rPr lang="es-CO" sz="1600" b="1" dirty="0" smtClean="0"/>
              <a:t>Administración de empresas </a:t>
            </a:r>
            <a:endParaRPr lang="es-CO" sz="1600" b="1" dirty="0"/>
          </a:p>
          <a:p>
            <a:pPr lvl="0"/>
            <a:r>
              <a:rPr lang="es-CO" sz="1600" b="1" dirty="0" smtClean="0"/>
              <a:t>Contaduría publica </a:t>
            </a:r>
          </a:p>
          <a:p>
            <a:pPr lvl="0"/>
            <a:r>
              <a:rPr lang="es-CO" sz="1600" b="1" dirty="0" smtClean="0"/>
              <a:t>Mercadeo</a:t>
            </a:r>
          </a:p>
          <a:p>
            <a:pPr lvl="0"/>
            <a:r>
              <a:rPr lang="es-CO" sz="1600" b="1" dirty="0" smtClean="0"/>
              <a:t>Economía</a:t>
            </a:r>
          </a:p>
          <a:p>
            <a:endParaRPr lang="es-CO" sz="1600" b="1" dirty="0"/>
          </a:p>
          <a:p>
            <a:r>
              <a:rPr lang="es-CO" sz="1600" b="1" u="sng" dirty="0" smtClean="0"/>
              <a:t>ESPECIALIZACIÓN: 4</a:t>
            </a:r>
          </a:p>
          <a:p>
            <a:r>
              <a:rPr lang="es-CO" sz="1600" b="1" dirty="0" smtClean="0"/>
              <a:t>Finanzas</a:t>
            </a:r>
          </a:p>
          <a:p>
            <a:r>
              <a:rPr lang="es-CO" sz="1600" b="1" dirty="0"/>
              <a:t>Administración de </a:t>
            </a:r>
            <a:r>
              <a:rPr lang="es-CO" sz="1600" b="1" dirty="0" smtClean="0"/>
              <a:t>Negocios</a:t>
            </a:r>
          </a:p>
          <a:p>
            <a:r>
              <a:rPr lang="es-CO" sz="1600" b="1" dirty="0"/>
              <a:t>Desarrollo de </a:t>
            </a:r>
            <a:r>
              <a:rPr lang="es-CO" sz="1600" b="1" dirty="0" smtClean="0"/>
              <a:t>Mercados</a:t>
            </a:r>
          </a:p>
          <a:p>
            <a:r>
              <a:rPr lang="es-CO" sz="1600" b="1" dirty="0"/>
              <a:t>Gestión de la Calidad</a:t>
            </a:r>
            <a:endParaRPr lang="es-CO" sz="1600" b="1" dirty="0" smtClean="0"/>
          </a:p>
          <a:p>
            <a:endParaRPr lang="es-CO" sz="1600" b="1" dirty="0"/>
          </a:p>
          <a:p>
            <a:r>
              <a:rPr lang="es-CO" sz="1600" b="1" u="sng" dirty="0"/>
              <a:t>MAESTRIA: 1</a:t>
            </a:r>
          </a:p>
          <a:p>
            <a:r>
              <a:rPr lang="es-CO" sz="1600" b="1" dirty="0" smtClean="0"/>
              <a:t>Administración de Negocios</a:t>
            </a:r>
            <a:endParaRPr lang="es-CO" sz="1600" b="1" dirty="0"/>
          </a:p>
          <a:p>
            <a:pPr lvl="0"/>
            <a:endParaRPr lang="es-CO" sz="1600" dirty="0"/>
          </a:p>
          <a:p>
            <a:endParaRPr lang="es-CO" sz="1600" dirty="0"/>
          </a:p>
        </p:txBody>
      </p:sp>
    </p:spTree>
    <p:extLst>
      <p:ext uri="{BB962C8B-B14F-4D97-AF65-F5344CB8AC3E}">
        <p14:creationId xmlns:p14="http://schemas.microsoft.com/office/powerpoint/2010/main" val="2338482019"/>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95536" y="2420888"/>
            <a:ext cx="8136904" cy="3693319"/>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5000" b="1" i="1" spc="50" dirty="0" smtClean="0">
                <a:ln w="11430"/>
                <a:effectLst>
                  <a:outerShdw blurRad="76200" dist="50800" dir="5400000" algn="tl" rotWithShape="0">
                    <a:srgbClr val="000000">
                      <a:alpha val="65000"/>
                    </a:srgbClr>
                  </a:outerShdw>
                </a:effectLst>
              </a:rPr>
              <a:t>Oficina de Sistemas</a:t>
            </a:r>
            <a:endParaRPr lang="es-ES" sz="5000" b="1" i="1" u="sng" spc="50" dirty="0" smtClean="0">
              <a:ln w="11430"/>
              <a:effectLst>
                <a:outerShdw blurRad="76200" dist="50800" dir="5400000" algn="tl" rotWithShape="0">
                  <a:srgbClr val="000000">
                    <a:alpha val="65000"/>
                  </a:srgbClr>
                </a:outerShdw>
              </a:effectLst>
            </a:endParaRPr>
          </a:p>
          <a:p>
            <a:pPr algn="ctr"/>
            <a:endParaRPr lang="es-ES" sz="5000" b="1" i="1" spc="50" dirty="0" smtClean="0">
              <a:ln w="11430"/>
              <a:effectLst>
                <a:outerShdw blurRad="76200" dist="50800" dir="5400000" algn="tl" rotWithShape="0">
                  <a:srgbClr val="000000">
                    <a:alpha val="65000"/>
                  </a:srgbClr>
                </a:outerShdw>
              </a:effectLst>
            </a:endParaRPr>
          </a:p>
          <a:p>
            <a:pPr algn="ctr"/>
            <a:r>
              <a:rPr lang="es-CO" sz="4200" b="1" i="1" spc="50" dirty="0" smtClean="0">
                <a:ln w="11430"/>
                <a:effectLst>
                  <a:outerShdw blurRad="76200" dist="50800" dir="5400000" algn="tl" rotWithShape="0">
                    <a:srgbClr val="000000">
                      <a:alpha val="65000"/>
                    </a:srgbClr>
                  </a:outerShdw>
                </a:effectLst>
              </a:rPr>
              <a:t> Ing. Olga Lucia </a:t>
            </a:r>
            <a:r>
              <a:rPr lang="es-CO" sz="4200" b="1" i="1" spc="50" dirty="0" err="1" smtClean="0">
                <a:ln w="11430"/>
                <a:effectLst>
                  <a:outerShdw blurRad="76200" dist="50800" dir="5400000" algn="tl" rotWithShape="0">
                    <a:srgbClr val="000000">
                      <a:alpha val="65000"/>
                    </a:srgbClr>
                  </a:outerShdw>
                </a:effectLst>
              </a:rPr>
              <a:t>Balaguera</a:t>
            </a:r>
            <a:endParaRPr lang="es-CO" sz="4200" b="1" i="1" spc="50" dirty="0" smtClean="0">
              <a:ln w="11430"/>
              <a:effectLst>
                <a:outerShdw blurRad="76200" dist="50800" dir="5400000" algn="tl" rotWithShape="0">
                  <a:srgbClr val="000000">
                    <a:alpha val="65000"/>
                  </a:srgbClr>
                </a:outerShdw>
              </a:effectLst>
            </a:endParaRPr>
          </a:p>
          <a:p>
            <a:pPr algn="ctr"/>
            <a:r>
              <a:rPr lang="es-CO" sz="4200" b="1" i="1" spc="50" dirty="0" smtClean="0">
                <a:ln w="11430"/>
                <a:effectLst>
                  <a:outerShdw blurRad="76200" dist="50800" dir="5400000" algn="tl" rotWithShape="0">
                    <a:srgbClr val="000000">
                      <a:alpha val="65000"/>
                    </a:srgbClr>
                  </a:outerShdw>
                </a:effectLst>
              </a:rPr>
              <a:t>Jefe de Oficina</a:t>
            </a:r>
            <a:endParaRPr lang="es-ES" sz="4200" b="1" i="1" spc="50" dirty="0">
              <a:ln w="11430"/>
              <a:effectLst>
                <a:outerShdw blurRad="76200" dist="50800" dir="5400000" algn="tl" rotWithShape="0">
                  <a:srgbClr val="000000">
                    <a:alpha val="65000"/>
                  </a:srgbClr>
                </a:outerShdw>
              </a:effectLst>
            </a:endParaRPr>
          </a:p>
          <a:p>
            <a:pPr algn="ctr"/>
            <a:endParaRPr lang="es-ES" sz="5000" b="1" i="1" spc="50" dirty="0">
              <a:ln w="11430"/>
              <a:effectLst>
                <a:outerShdw blurRad="76200" dist="50800" dir="5400000" algn="tl" rotWithShape="0">
                  <a:srgbClr val="000000">
                    <a:alpha val="65000"/>
                  </a:srgbClr>
                </a:outerShdw>
              </a:effectLst>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 y="0"/>
            <a:ext cx="9144136" cy="191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851408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2607447247"/>
              </p:ext>
            </p:extLst>
          </p:nvPr>
        </p:nvGraphicFramePr>
        <p:xfrm>
          <a:off x="1547664" y="1340768"/>
          <a:ext cx="6912768"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CuadroTexto"/>
          <p:cNvSpPr txBox="1"/>
          <p:nvPr/>
        </p:nvSpPr>
        <p:spPr>
          <a:xfrm>
            <a:off x="899592" y="188640"/>
            <a:ext cx="7416824" cy="861774"/>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CO" sz="2500" b="1" dirty="0" smtClean="0">
                <a:ln w="11430"/>
                <a:effectLst>
                  <a:outerShdw blurRad="50800" dist="39000" dir="5460000" algn="tl">
                    <a:srgbClr val="000000">
                      <a:alpha val="38000"/>
                    </a:srgbClr>
                  </a:outerShdw>
                </a:effectLst>
              </a:rPr>
              <a:t>TRÁMITES MÁS COMUNES ANTE LA OFICINA DE SISTEMAS POR PARTE DE LOS DOCENTES</a:t>
            </a:r>
            <a:endParaRPr lang="es-CO" sz="2500" b="1" dirty="0">
              <a:ln w="11430"/>
              <a:effectLst>
                <a:outerShdw blurRad="50800" dist="39000" dir="5460000" algn="tl">
                  <a:srgbClr val="000000">
                    <a:alpha val="38000"/>
                  </a:srgbClr>
                </a:outerShdw>
              </a:effectLst>
            </a:endParaRPr>
          </a:p>
        </p:txBody>
      </p:sp>
      <p:pic>
        <p:nvPicPr>
          <p:cNvPr id="409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987929">
            <a:off x="204993" y="1507259"/>
            <a:ext cx="1137583" cy="791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877025">
            <a:off x="211346" y="2820527"/>
            <a:ext cx="1187470" cy="1120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705902">
            <a:off x="270266" y="4351806"/>
            <a:ext cx="1080489" cy="1407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926565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p:cNvSpPr txBox="1">
            <a:spLocks/>
          </p:cNvSpPr>
          <p:nvPr/>
        </p:nvSpPr>
        <p:spPr>
          <a:xfrm>
            <a:off x="571500" y="2500313"/>
            <a:ext cx="7929563" cy="14287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Tx/>
              <a:buNone/>
            </a:pPr>
            <a:r>
              <a:rPr lang="es-ES" altLang="es-CO" sz="6600" b="1" smtClean="0">
                <a:latin typeface="Bookman Old Style" pitchFamily="18" charset="0"/>
              </a:rPr>
              <a:t>GRACIAS!</a:t>
            </a:r>
          </a:p>
          <a:p>
            <a:endParaRPr lang="es-ES" altLang="es-CO" sz="1800" smtClean="0"/>
          </a:p>
          <a:p>
            <a:pPr lvl="2"/>
            <a:endParaRPr lang="es-ES" altLang="es-CO" sz="1800" dirty="0" smtClean="0"/>
          </a:p>
        </p:txBody>
      </p:sp>
    </p:spTree>
    <p:extLst>
      <p:ext uri="{BB962C8B-B14F-4D97-AF65-F5344CB8AC3E}">
        <p14:creationId xmlns:p14="http://schemas.microsoft.com/office/powerpoint/2010/main" val="397572760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652128" y="2132856"/>
            <a:ext cx="7704856" cy="446276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5000" b="1" i="1" spc="50" dirty="0" smtClean="0">
                <a:ln w="11430"/>
                <a:effectLst>
                  <a:outerShdw blurRad="76200" dist="50800" dir="5400000" algn="tl" rotWithShape="0">
                    <a:srgbClr val="000000">
                      <a:alpha val="65000"/>
                    </a:srgbClr>
                  </a:outerShdw>
                </a:effectLst>
              </a:rPr>
              <a:t>Oficina de Control Interno Disciplinario</a:t>
            </a:r>
          </a:p>
          <a:p>
            <a:pPr algn="ctr"/>
            <a:endParaRPr lang="es-ES" sz="5000" b="1" i="1" spc="50" dirty="0" smtClean="0">
              <a:ln w="11430"/>
              <a:effectLst>
                <a:outerShdw blurRad="76200" dist="50800" dir="5400000" algn="tl" rotWithShape="0">
                  <a:srgbClr val="000000">
                    <a:alpha val="65000"/>
                  </a:srgbClr>
                </a:outerShdw>
              </a:effectLst>
            </a:endParaRPr>
          </a:p>
          <a:p>
            <a:pPr algn="ctr"/>
            <a:r>
              <a:rPr lang="es-CO" sz="4200" b="1" i="1" spc="50" dirty="0" smtClean="0">
                <a:ln w="11430"/>
                <a:effectLst>
                  <a:outerShdw blurRad="76200" dist="50800" dir="5400000" algn="tl" rotWithShape="0">
                    <a:srgbClr val="000000">
                      <a:alpha val="65000"/>
                    </a:srgbClr>
                  </a:outerShdw>
                </a:effectLst>
              </a:rPr>
              <a:t>Linda Rojas González</a:t>
            </a:r>
          </a:p>
          <a:p>
            <a:pPr algn="ctr"/>
            <a:r>
              <a:rPr lang="es-ES" sz="4200" b="1" i="1" spc="50" dirty="0" smtClean="0">
                <a:ln w="11430"/>
                <a:effectLst>
                  <a:outerShdw blurRad="76200" dist="50800" dir="5400000" algn="tl" rotWithShape="0">
                    <a:srgbClr val="000000">
                      <a:alpha val="65000"/>
                    </a:srgbClr>
                  </a:outerShdw>
                </a:effectLst>
              </a:rPr>
              <a:t>Asesora</a:t>
            </a:r>
            <a:endParaRPr lang="es-ES" sz="4200" b="1" i="1" spc="50" dirty="0">
              <a:ln w="11430"/>
              <a:effectLst>
                <a:outerShdw blurRad="76200" dist="50800" dir="5400000" algn="tl" rotWithShape="0">
                  <a:srgbClr val="000000">
                    <a:alpha val="65000"/>
                  </a:srgbClr>
                </a:outerShdw>
              </a:effectLst>
            </a:endParaRPr>
          </a:p>
          <a:p>
            <a:pPr algn="ctr"/>
            <a:endParaRPr lang="es-ES" sz="5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16" y="0"/>
            <a:ext cx="9130883" cy="191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193135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47868" y="332656"/>
            <a:ext cx="8229600" cy="1143000"/>
          </a:xfrm>
        </p:spPr>
        <p:txBody>
          <a:bodyPr/>
          <a:lstStyle/>
          <a:p>
            <a:r>
              <a:rPr lang="es-ES" dirty="0" smtClean="0"/>
              <a:t>Normatividad aplicable</a:t>
            </a:r>
            <a:endParaRPr lang="es-ES" dirty="0">
              <a:solidFill>
                <a:srgbClr val="FF0000"/>
              </a:solidFill>
            </a:endParaRPr>
          </a:p>
        </p:txBody>
      </p:sp>
      <p:sp>
        <p:nvSpPr>
          <p:cNvPr id="3" name="2 Marcador de contenido"/>
          <p:cNvSpPr>
            <a:spLocks noGrp="1"/>
          </p:cNvSpPr>
          <p:nvPr>
            <p:ph idx="1"/>
          </p:nvPr>
        </p:nvSpPr>
        <p:spPr>
          <a:xfrm>
            <a:off x="467544" y="2204864"/>
            <a:ext cx="8229600" cy="3384376"/>
          </a:xfrm>
        </p:spPr>
        <p:txBody>
          <a:bodyPr>
            <a:normAutofit fontScale="85000" lnSpcReduction="10000"/>
          </a:bodyPr>
          <a:lstStyle/>
          <a:p>
            <a:pPr algn="just"/>
            <a:r>
              <a:rPr lang="es-CO" sz="4000" b="1" i="1" u="sng" dirty="0" smtClean="0">
                <a:solidFill>
                  <a:srgbClr val="FF0000"/>
                </a:solidFill>
              </a:rPr>
              <a:t>Ley 734/2002 . </a:t>
            </a:r>
            <a:r>
              <a:rPr lang="es-CO" sz="4000" b="1" dirty="0" smtClean="0"/>
              <a:t>“</a:t>
            </a:r>
            <a:r>
              <a:rPr lang="es-CO" sz="3300" dirty="0" smtClean="0"/>
              <a:t>CÓDIGO DISCIPLINARIO ÚNICO</a:t>
            </a:r>
            <a:r>
              <a:rPr lang="es-CO" sz="3300" b="1" dirty="0" smtClean="0"/>
              <a:t>.</a:t>
            </a:r>
          </a:p>
          <a:p>
            <a:pPr marL="0" indent="0" algn="just">
              <a:buNone/>
            </a:pPr>
            <a:endParaRPr lang="es-CO" sz="4000" b="1" dirty="0" smtClean="0"/>
          </a:p>
          <a:p>
            <a:pPr algn="just"/>
            <a:r>
              <a:rPr lang="es-CO" sz="4000" b="1" i="1" u="sng" dirty="0">
                <a:solidFill>
                  <a:srgbClr val="FF0000"/>
                </a:solidFill>
              </a:rPr>
              <a:t> </a:t>
            </a:r>
            <a:r>
              <a:rPr lang="es-CO" sz="4000" b="1" i="1" u="sng" dirty="0" smtClean="0">
                <a:solidFill>
                  <a:srgbClr val="FF0000"/>
                </a:solidFill>
              </a:rPr>
              <a:t>LEY 1474/2011.  </a:t>
            </a:r>
            <a:r>
              <a:rPr lang="es-CO" sz="3800" u="sng" dirty="0" smtClean="0"/>
              <a:t>LEY ANTICORRUPCION</a:t>
            </a:r>
            <a:r>
              <a:rPr lang="es-CO" sz="4000" b="1" u="sng" dirty="0" smtClean="0"/>
              <a:t>.</a:t>
            </a:r>
          </a:p>
          <a:p>
            <a:pPr marL="0" indent="0" algn="just">
              <a:buNone/>
            </a:pPr>
            <a:endParaRPr lang="es-CO" sz="4000" b="1" u="sng" dirty="0" smtClean="0"/>
          </a:p>
          <a:p>
            <a:pPr algn="just"/>
            <a:r>
              <a:rPr lang="es-CO" sz="4000" b="1" i="1" u="sng" dirty="0">
                <a:solidFill>
                  <a:srgbClr val="FF0000"/>
                </a:solidFill>
              </a:rPr>
              <a:t> </a:t>
            </a:r>
            <a:r>
              <a:rPr lang="es-CO" sz="4000" b="1" i="1" u="sng" dirty="0" smtClean="0">
                <a:solidFill>
                  <a:srgbClr val="FF0000"/>
                </a:solidFill>
              </a:rPr>
              <a:t>CONSTITUCION POLITICA DE COLOMBIA.</a:t>
            </a:r>
          </a:p>
          <a:p>
            <a:pPr marL="0" indent="0" algn="ctr">
              <a:buNone/>
            </a:pPr>
            <a:endParaRPr lang="es-CO" sz="2400" b="1" u="sng" dirty="0"/>
          </a:p>
          <a:p>
            <a:pPr marL="0" indent="0" algn="ctr">
              <a:buNone/>
            </a:pPr>
            <a:endParaRPr lang="es-CO" sz="2400" b="1" u="sng" dirty="0"/>
          </a:p>
          <a:p>
            <a:endParaRPr lang="es-ES" sz="2400" b="1"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548680"/>
            <a:ext cx="1460414" cy="1183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873720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b="1" dirty="0" smtClean="0">
                <a:solidFill>
                  <a:srgbClr val="FF0000"/>
                </a:solidFill>
              </a:rPr>
              <a:t>ROL DE LA OFICINA CONTROL INTERNO DISICPLINARIO</a:t>
            </a:r>
            <a:endParaRPr lang="es-ES" b="1" dirty="0">
              <a:solidFill>
                <a:srgbClr val="FF0000"/>
              </a:solidFill>
            </a:endParaRPr>
          </a:p>
        </p:txBody>
      </p:sp>
      <p:sp>
        <p:nvSpPr>
          <p:cNvPr id="3" name="2 Marcador de contenido"/>
          <p:cNvSpPr>
            <a:spLocks noGrp="1"/>
          </p:cNvSpPr>
          <p:nvPr>
            <p:ph idx="1"/>
          </p:nvPr>
        </p:nvSpPr>
        <p:spPr>
          <a:xfrm>
            <a:off x="395536" y="1556792"/>
            <a:ext cx="8229600" cy="4525963"/>
          </a:xfrm>
        </p:spPr>
        <p:txBody>
          <a:bodyPr>
            <a:normAutofit/>
          </a:bodyPr>
          <a:lstStyle/>
          <a:p>
            <a:pPr marL="0" indent="0" algn="just">
              <a:buNone/>
            </a:pPr>
            <a:endParaRPr lang="es-CO" sz="2400" dirty="0"/>
          </a:p>
          <a:p>
            <a:pPr marL="0" indent="0" algn="just">
              <a:buNone/>
            </a:pPr>
            <a:r>
              <a:rPr lang="es-CO" dirty="0" smtClean="0"/>
              <a:t>La</a:t>
            </a:r>
            <a:r>
              <a:rPr lang="es-CO" dirty="0"/>
              <a:t> Oficina de Control Interno Disciplinario como asesora directa de la Rectoría, es la encargada de adelantar las </a:t>
            </a:r>
            <a:r>
              <a:rPr lang="es-CO" b="1" i="1" u="sng" dirty="0" smtClean="0"/>
              <a:t>Investigaciones Disciplinarias</a:t>
            </a:r>
            <a:r>
              <a:rPr lang="es-CO" dirty="0"/>
              <a:t> </a:t>
            </a:r>
            <a:r>
              <a:rPr lang="es-CO" dirty="0" smtClean="0"/>
              <a:t>por quejas (Verbales o escritas) o </a:t>
            </a:r>
            <a:r>
              <a:rPr lang="es-CO" dirty="0"/>
              <a:t>de oficio, </a:t>
            </a:r>
            <a:r>
              <a:rPr lang="es-CO" b="1" i="1" u="sng" dirty="0" smtClean="0"/>
              <a:t>en </a:t>
            </a:r>
            <a:r>
              <a:rPr lang="es-CO" b="1" i="1" u="sng" dirty="0"/>
              <a:t>contra de los Servidores Públicos </a:t>
            </a:r>
            <a:r>
              <a:rPr lang="es-CO" dirty="0"/>
              <a:t>que laboran en la Universidad, </a:t>
            </a:r>
            <a:r>
              <a:rPr lang="es-CO" b="1" i="1" u="sng" dirty="0"/>
              <a:t>con el fin de verificar si con sus conductas han podido transgredir el deber funcional</a:t>
            </a:r>
            <a:r>
              <a:rPr lang="es-CO" dirty="0"/>
              <a:t>.</a:t>
            </a:r>
            <a:r>
              <a:rPr lang="es-CO" dirty="0" smtClean="0"/>
              <a:t>...</a:t>
            </a:r>
            <a:endParaRPr lang="es-ES" b="1" dirty="0"/>
          </a:p>
        </p:txBody>
      </p:sp>
    </p:spTree>
    <p:extLst>
      <p:ext uri="{BB962C8B-B14F-4D97-AF65-F5344CB8AC3E}">
        <p14:creationId xmlns:p14="http://schemas.microsoft.com/office/powerpoint/2010/main" val="262598572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Effect>
                      <a14:colorTemperature colorTemp="6750"/>
                    </a14:imgEffect>
                    <a14:imgEffect>
                      <a14:brightnessContrast bright="-3000"/>
                    </a14:imgEffect>
                  </a14:imgLayer>
                </a14:imgProps>
              </a:ext>
              <a:ext uri="{28A0092B-C50C-407E-A947-70E740481C1C}">
                <a14:useLocalDpi xmlns:a14="http://schemas.microsoft.com/office/drawing/2010/main" val="0"/>
              </a:ext>
            </a:extLst>
          </a:blip>
          <a:srcRect/>
          <a:stretch>
            <a:fillRect/>
          </a:stretch>
        </p:blipFill>
        <p:spPr bwMode="auto">
          <a:xfrm>
            <a:off x="3908623" y="1686436"/>
            <a:ext cx="1306066" cy="1290740"/>
          </a:xfrm>
          <a:prstGeom prst="roundRect">
            <a:avLst>
              <a:gd name="adj" fmla="val 8594"/>
            </a:avLst>
          </a:prstGeom>
          <a:solidFill>
            <a:srgbClr val="FFFFFF">
              <a:shade val="85000"/>
            </a:srgbClr>
          </a:solidFill>
          <a:ln>
            <a:noFill/>
          </a:ln>
          <a:effectLst>
            <a:outerShdw blurRad="50800" dist="50800" dir="5400000" algn="ctr" rotWithShape="0">
              <a:srgbClr val="000000">
                <a:alpha val="0"/>
              </a:srgbClr>
            </a:outerShdw>
            <a:reflection blurRad="12700" stA="57000" endPos="30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4" name="1 Título"/>
          <p:cNvSpPr txBox="1">
            <a:spLocks/>
          </p:cNvSpPr>
          <p:nvPr/>
        </p:nvSpPr>
        <p:spPr>
          <a:xfrm>
            <a:off x="446856" y="293407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s-ES" dirty="0">
              <a:solidFill>
                <a:srgbClr val="FF0000"/>
              </a:solidFill>
            </a:endParaRPr>
          </a:p>
        </p:txBody>
      </p:sp>
      <p:sp>
        <p:nvSpPr>
          <p:cNvPr id="6" name="2 Marcador de contenido"/>
          <p:cNvSpPr>
            <a:spLocks noGrp="1"/>
          </p:cNvSpPr>
          <p:nvPr>
            <p:ph idx="1"/>
          </p:nvPr>
        </p:nvSpPr>
        <p:spPr>
          <a:xfrm>
            <a:off x="446856" y="176874"/>
            <a:ext cx="3240360" cy="5750099"/>
          </a:xfrm>
        </p:spPr>
        <p:txBody>
          <a:bodyPr>
            <a:normAutofit/>
          </a:bodyPr>
          <a:lstStyle/>
          <a:p>
            <a:pPr marL="0" indent="0" algn="ctr">
              <a:buNone/>
            </a:pPr>
            <a:r>
              <a:rPr lang="es-CO" sz="2400" b="1" dirty="0" smtClean="0">
                <a:solidFill>
                  <a:srgbClr val="C00000"/>
                </a:solidFill>
              </a:rPr>
              <a:t>DESTINATARIOS LEY DISCIPLINARIA </a:t>
            </a:r>
          </a:p>
          <a:p>
            <a:pPr marL="0" indent="0" algn="ctr">
              <a:buNone/>
            </a:pPr>
            <a:endParaRPr lang="es-CO" sz="2400" dirty="0">
              <a:solidFill>
                <a:srgbClr val="FF0000"/>
              </a:solidFill>
            </a:endParaRPr>
          </a:p>
          <a:p>
            <a:pPr marL="0" indent="0" algn="ctr">
              <a:buNone/>
            </a:pPr>
            <a:r>
              <a:rPr lang="es-CO" sz="2400" b="1" u="sng" dirty="0">
                <a:solidFill>
                  <a:srgbClr val="FF0000"/>
                </a:solidFill>
              </a:rPr>
              <a:t>SUJETOS </a:t>
            </a:r>
            <a:r>
              <a:rPr lang="es-CO" sz="2400" b="1" u="sng" dirty="0" smtClean="0">
                <a:solidFill>
                  <a:srgbClr val="FF0000"/>
                </a:solidFill>
              </a:rPr>
              <a:t>DISCIPLINABLES</a:t>
            </a:r>
            <a:endParaRPr lang="es-CO" sz="2400" b="1" u="sng" dirty="0">
              <a:solidFill>
                <a:srgbClr val="FF0000"/>
              </a:solidFill>
            </a:endParaRPr>
          </a:p>
          <a:p>
            <a:pPr marL="0" indent="0">
              <a:buNone/>
            </a:pPr>
            <a:endParaRPr lang="es-CO" sz="1600" b="1" dirty="0" smtClean="0">
              <a:solidFill>
                <a:srgbClr val="FF0000"/>
              </a:solidFill>
            </a:endParaRPr>
          </a:p>
          <a:p>
            <a:pPr marL="0" indent="0">
              <a:buNone/>
            </a:pPr>
            <a:r>
              <a:rPr lang="es-CO" sz="1600" b="1" dirty="0" smtClean="0">
                <a:solidFill>
                  <a:srgbClr val="FF0000"/>
                </a:solidFill>
              </a:rPr>
              <a:t>FUNCIONARIOS PUBLICOS</a:t>
            </a:r>
            <a:r>
              <a:rPr lang="es-CO" sz="1600" dirty="0" smtClean="0">
                <a:solidFill>
                  <a:srgbClr val="FF0000"/>
                </a:solidFill>
              </a:rPr>
              <a:t>:</a:t>
            </a:r>
          </a:p>
          <a:p>
            <a:pPr marL="0" indent="0">
              <a:buNone/>
            </a:pPr>
            <a:r>
              <a:rPr lang="es-CO" sz="2400" dirty="0" smtClean="0">
                <a:solidFill>
                  <a:srgbClr val="FF0000"/>
                </a:solidFill>
              </a:rPr>
              <a:t>1. </a:t>
            </a:r>
            <a:r>
              <a:rPr lang="es-CO" sz="2400" dirty="0" smtClean="0"/>
              <a:t>Provisionales.</a:t>
            </a:r>
          </a:p>
          <a:p>
            <a:pPr marL="0" indent="0">
              <a:buNone/>
            </a:pPr>
            <a:r>
              <a:rPr lang="es-CO" sz="2400" dirty="0" smtClean="0">
                <a:solidFill>
                  <a:srgbClr val="FF0000"/>
                </a:solidFill>
              </a:rPr>
              <a:t>2. </a:t>
            </a:r>
            <a:r>
              <a:rPr lang="es-CO" sz="2400" dirty="0" smtClean="0"/>
              <a:t>Planta.</a:t>
            </a:r>
          </a:p>
          <a:p>
            <a:pPr marL="0" indent="0">
              <a:buNone/>
            </a:pPr>
            <a:r>
              <a:rPr lang="es-CO" sz="2400" dirty="0" smtClean="0">
                <a:solidFill>
                  <a:srgbClr val="FF0000"/>
                </a:solidFill>
              </a:rPr>
              <a:t>3. </a:t>
            </a:r>
            <a:r>
              <a:rPr lang="es-CO" sz="2400" dirty="0" smtClean="0"/>
              <a:t>Libre nombramiento y remoción.</a:t>
            </a:r>
          </a:p>
          <a:p>
            <a:pPr marL="0" indent="0">
              <a:buNone/>
            </a:pPr>
            <a:r>
              <a:rPr lang="es-CO" sz="2400" dirty="0" smtClean="0">
                <a:solidFill>
                  <a:srgbClr val="FF0000"/>
                </a:solidFill>
              </a:rPr>
              <a:t>4. </a:t>
            </a:r>
            <a:r>
              <a:rPr lang="es-CO" sz="2400" dirty="0" smtClean="0"/>
              <a:t>Trabajadores Oficiales.</a:t>
            </a:r>
          </a:p>
          <a:p>
            <a:pPr marL="0" indent="0">
              <a:buNone/>
            </a:pPr>
            <a:endParaRPr lang="es-CO" sz="2400" dirty="0" smtClean="0"/>
          </a:p>
        </p:txBody>
      </p:sp>
      <p:sp>
        <p:nvSpPr>
          <p:cNvPr id="7" name="2 Marcador de contenido"/>
          <p:cNvSpPr txBox="1">
            <a:spLocks/>
          </p:cNvSpPr>
          <p:nvPr/>
        </p:nvSpPr>
        <p:spPr>
          <a:xfrm>
            <a:off x="3635896" y="1130014"/>
            <a:ext cx="3240360" cy="589411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s-CO" sz="2400" dirty="0" smtClean="0"/>
          </a:p>
        </p:txBody>
      </p:sp>
      <p:sp>
        <p:nvSpPr>
          <p:cNvPr id="8" name="2 Marcador de contenido"/>
          <p:cNvSpPr txBox="1">
            <a:spLocks/>
          </p:cNvSpPr>
          <p:nvPr/>
        </p:nvSpPr>
        <p:spPr>
          <a:xfrm>
            <a:off x="5652120" y="175522"/>
            <a:ext cx="3240360" cy="589411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CO" sz="2400" b="1" u="sng" dirty="0" smtClean="0">
                <a:solidFill>
                  <a:srgbClr val="FF0000"/>
                </a:solidFill>
              </a:rPr>
              <a:t>SUJETOS </a:t>
            </a:r>
            <a:r>
              <a:rPr lang="es-CO" sz="2400" b="1" u="sng" dirty="0" smtClean="0"/>
              <a:t>NO</a:t>
            </a:r>
            <a:r>
              <a:rPr lang="es-CO" sz="2400" b="1" u="sng" dirty="0" smtClean="0">
                <a:solidFill>
                  <a:srgbClr val="FF0000"/>
                </a:solidFill>
              </a:rPr>
              <a:t> DISCIPLINABLES POR LA OCID</a:t>
            </a:r>
          </a:p>
          <a:p>
            <a:pPr marL="0" indent="0">
              <a:buFont typeface="Arial" pitchFamily="34" charset="0"/>
              <a:buNone/>
            </a:pPr>
            <a:endParaRPr lang="es-CO" sz="2400" dirty="0" smtClean="0">
              <a:solidFill>
                <a:srgbClr val="FF0000"/>
              </a:solidFill>
            </a:endParaRPr>
          </a:p>
          <a:p>
            <a:pPr marL="0" indent="0" algn="ctr">
              <a:buFont typeface="Arial" pitchFamily="34" charset="0"/>
              <a:buNone/>
            </a:pPr>
            <a:r>
              <a:rPr lang="es-CO" sz="2400" dirty="0" smtClean="0">
                <a:solidFill>
                  <a:srgbClr val="FF0000"/>
                </a:solidFill>
              </a:rPr>
              <a:t>Investiga directamente la Procuraduría.</a:t>
            </a:r>
          </a:p>
          <a:p>
            <a:pPr marL="0" indent="0" algn="ctr">
              <a:buFont typeface="Arial" pitchFamily="34" charset="0"/>
              <a:buNone/>
            </a:pPr>
            <a:endParaRPr lang="es-CO" sz="2400" dirty="0" smtClean="0">
              <a:solidFill>
                <a:srgbClr val="FF0000"/>
              </a:solidFill>
            </a:endParaRPr>
          </a:p>
          <a:p>
            <a:pPr marL="0" indent="0">
              <a:buFont typeface="Arial" pitchFamily="34" charset="0"/>
              <a:buNone/>
            </a:pPr>
            <a:r>
              <a:rPr lang="es-CO" sz="2400" dirty="0" smtClean="0">
                <a:solidFill>
                  <a:srgbClr val="FF0000"/>
                </a:solidFill>
              </a:rPr>
              <a:t>1. </a:t>
            </a:r>
            <a:r>
              <a:rPr lang="es-CO" sz="2400" dirty="0" smtClean="0"/>
              <a:t>Docentes ocasionales (Tiempo completo y medio tiempo).</a:t>
            </a:r>
          </a:p>
          <a:p>
            <a:pPr marL="0" indent="0">
              <a:buFont typeface="Arial" pitchFamily="34" charset="0"/>
              <a:buNone/>
            </a:pPr>
            <a:r>
              <a:rPr lang="es-CO" sz="2400" dirty="0" smtClean="0">
                <a:solidFill>
                  <a:srgbClr val="FF0000"/>
                </a:solidFill>
              </a:rPr>
              <a:t>2. </a:t>
            </a:r>
            <a:r>
              <a:rPr lang="es-CO" sz="2400" dirty="0" smtClean="0"/>
              <a:t>Contrato de Prestación de Servicios.</a:t>
            </a:r>
          </a:p>
        </p:txBody>
      </p:sp>
    </p:spTree>
    <p:extLst>
      <p:ext uri="{BB962C8B-B14F-4D97-AF65-F5344CB8AC3E}">
        <p14:creationId xmlns:p14="http://schemas.microsoft.com/office/powerpoint/2010/main" val="46607546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b="1" dirty="0" smtClean="0">
                <a:solidFill>
                  <a:srgbClr val="FF0000"/>
                </a:solidFill>
              </a:rPr>
              <a:t>QUE CONSTITUYE FALTA DISCIPLINARIA?</a:t>
            </a:r>
            <a:endParaRPr lang="es-ES" b="1" dirty="0">
              <a:solidFill>
                <a:srgbClr val="FF0000"/>
              </a:solidFill>
            </a:endParaRPr>
          </a:p>
        </p:txBody>
      </p:sp>
      <p:sp>
        <p:nvSpPr>
          <p:cNvPr id="3" name="2 Marcador de contenido"/>
          <p:cNvSpPr>
            <a:spLocks noGrp="1"/>
          </p:cNvSpPr>
          <p:nvPr>
            <p:ph idx="1"/>
          </p:nvPr>
        </p:nvSpPr>
        <p:spPr>
          <a:xfrm>
            <a:off x="457200" y="836712"/>
            <a:ext cx="8229600" cy="4525963"/>
          </a:xfrm>
        </p:spPr>
        <p:txBody>
          <a:bodyPr>
            <a:normAutofit/>
          </a:bodyPr>
          <a:lstStyle/>
          <a:p>
            <a:pPr marL="0" indent="0">
              <a:buNone/>
            </a:pPr>
            <a:endParaRPr lang="es-ES" sz="2400" dirty="0"/>
          </a:p>
          <a:p>
            <a:pPr marL="0" indent="0">
              <a:buNone/>
            </a:pPr>
            <a:endParaRPr lang="es-ES" sz="2400" dirty="0" smtClean="0"/>
          </a:p>
          <a:p>
            <a:pPr marL="0" indent="0">
              <a:buNone/>
            </a:pPr>
            <a:r>
              <a:rPr lang="es-ES" sz="2400" dirty="0" smtClean="0"/>
              <a:t>La </a:t>
            </a:r>
            <a:r>
              <a:rPr lang="es-ES" sz="2400" dirty="0"/>
              <a:t>incursión en cualquiera de las conductas o comportamientos que conlleve al incumplimiento de </a:t>
            </a:r>
            <a:endParaRPr lang="es-CO" sz="2400" b="1" u="sng" dirty="0" smtClean="0"/>
          </a:p>
          <a:p>
            <a:pPr marL="0" indent="0">
              <a:buNone/>
            </a:pPr>
            <a:endParaRPr lang="es-CO" sz="2400" b="1" u="sng" dirty="0" smtClean="0"/>
          </a:p>
          <a:p>
            <a:pPr lvl="0"/>
            <a:endParaRPr lang="es-ES" sz="2400" b="1" dirty="0"/>
          </a:p>
        </p:txBody>
      </p:sp>
      <p:sp>
        <p:nvSpPr>
          <p:cNvPr id="4" name="1 Título"/>
          <p:cNvSpPr txBox="1">
            <a:spLocks/>
          </p:cNvSpPr>
          <p:nvPr/>
        </p:nvSpPr>
        <p:spPr>
          <a:xfrm>
            <a:off x="459632" y="2276872"/>
            <a:ext cx="8229600" cy="4104456"/>
          </a:xfrm>
          <a:prstGeom prst="rect">
            <a:avLst/>
          </a:prstGeom>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742950" indent="-742950" algn="l">
              <a:buAutoNum type="arabicPeriod"/>
            </a:pPr>
            <a:endParaRPr lang="es-ES" dirty="0" smtClean="0"/>
          </a:p>
          <a:p>
            <a:pPr marL="742950" indent="-742950" algn="l">
              <a:buAutoNum type="arabicPeriod"/>
            </a:pPr>
            <a:r>
              <a:rPr lang="es-ES" dirty="0" smtClean="0"/>
              <a:t>DEBERES. Art 34.</a:t>
            </a:r>
          </a:p>
          <a:p>
            <a:pPr marL="742950" indent="-742950" algn="l">
              <a:buAutoNum type="arabicPeriod"/>
            </a:pPr>
            <a:r>
              <a:rPr lang="es-ES" dirty="0" smtClean="0"/>
              <a:t>EXTRALIMITACION DE FUNCIONES.</a:t>
            </a:r>
          </a:p>
          <a:p>
            <a:pPr marL="742950" indent="-742950" algn="l">
              <a:buAutoNum type="arabicPeriod"/>
            </a:pPr>
            <a:r>
              <a:rPr lang="es-ES" dirty="0" smtClean="0"/>
              <a:t>VIOLACION DEL REGIMEN DE INHABILIDADES E INCOMPATIBILIDADES, IMPEDIMENTOS Y CONFLICTO DE INTERES</a:t>
            </a:r>
            <a:r>
              <a:rPr lang="es-ES" dirty="0" smtClean="0">
                <a:solidFill>
                  <a:srgbClr val="FF0000"/>
                </a:solidFill>
              </a:rPr>
              <a:t>.</a:t>
            </a:r>
            <a:endParaRPr lang="es-ES" dirty="0">
              <a:solidFill>
                <a:srgbClr val="FF0000"/>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908720"/>
            <a:ext cx="803920" cy="602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32376" y="908720"/>
            <a:ext cx="803920" cy="602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019807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b="1" dirty="0" smtClean="0">
                <a:solidFill>
                  <a:srgbClr val="FF0000"/>
                </a:solidFill>
              </a:rPr>
              <a:t>PROCEDIMIENTO DISCIPLINARIO</a:t>
            </a:r>
            <a:endParaRPr lang="es-CO" b="1" dirty="0">
              <a:solidFill>
                <a:srgbClr val="FF0000"/>
              </a:solidFill>
            </a:endParaRPr>
          </a:p>
        </p:txBody>
      </p:sp>
      <p:sp>
        <p:nvSpPr>
          <p:cNvPr id="3" name="2 Marcador de contenido"/>
          <p:cNvSpPr>
            <a:spLocks noGrp="1"/>
          </p:cNvSpPr>
          <p:nvPr>
            <p:ph idx="1"/>
          </p:nvPr>
        </p:nvSpPr>
        <p:spPr>
          <a:xfrm>
            <a:off x="323528" y="1268760"/>
            <a:ext cx="8229600" cy="4680520"/>
          </a:xfrm>
        </p:spPr>
        <p:txBody>
          <a:bodyPr>
            <a:normAutofit lnSpcReduction="10000"/>
          </a:bodyPr>
          <a:lstStyle/>
          <a:p>
            <a:r>
              <a:rPr lang="es-CO" dirty="0" smtClean="0"/>
              <a:t> </a:t>
            </a:r>
            <a:r>
              <a:rPr lang="es-CO" b="1" dirty="0" smtClean="0"/>
              <a:t>INDAGACION PRELIMINAR</a:t>
            </a:r>
            <a:r>
              <a:rPr lang="es-CO" dirty="0" smtClean="0"/>
              <a:t>. </a:t>
            </a:r>
          </a:p>
          <a:p>
            <a:pPr marL="0" indent="0">
              <a:buNone/>
            </a:pPr>
            <a:r>
              <a:rPr lang="es-CO" sz="1500" dirty="0" smtClean="0"/>
              <a:t>    	VL. DJ. Visitas especiales…</a:t>
            </a:r>
          </a:p>
          <a:p>
            <a:r>
              <a:rPr lang="es-CO" dirty="0" smtClean="0"/>
              <a:t> </a:t>
            </a:r>
            <a:r>
              <a:rPr lang="es-CO" b="1" dirty="0" smtClean="0"/>
              <a:t>INVESTIGACION DISICIPLINARIA </a:t>
            </a:r>
          </a:p>
          <a:p>
            <a:pPr lvl="1"/>
            <a:r>
              <a:rPr lang="es-CO" dirty="0"/>
              <a:t> </a:t>
            </a:r>
            <a:r>
              <a:rPr lang="es-CO" dirty="0" smtClean="0"/>
              <a:t>CIERRE DE INVESTIGACION.</a:t>
            </a:r>
          </a:p>
          <a:p>
            <a:pPr lvl="1"/>
            <a:r>
              <a:rPr lang="es-CO" dirty="0"/>
              <a:t> </a:t>
            </a:r>
            <a:r>
              <a:rPr lang="es-CO" dirty="0" smtClean="0"/>
              <a:t>PLIEGO DE CARGOS.</a:t>
            </a:r>
          </a:p>
          <a:p>
            <a:pPr lvl="1"/>
            <a:r>
              <a:rPr lang="es-CO" dirty="0"/>
              <a:t> </a:t>
            </a:r>
            <a:r>
              <a:rPr lang="es-CO" dirty="0" smtClean="0"/>
              <a:t>PRESENTACION DE DESCARGOS.</a:t>
            </a:r>
          </a:p>
          <a:p>
            <a:pPr lvl="1"/>
            <a:r>
              <a:rPr lang="es-CO" dirty="0"/>
              <a:t> </a:t>
            </a:r>
            <a:r>
              <a:rPr lang="es-CO" dirty="0" smtClean="0"/>
              <a:t>ALEGATOS DE CONCLUSION.</a:t>
            </a:r>
          </a:p>
          <a:p>
            <a:pPr lvl="1"/>
            <a:r>
              <a:rPr lang="es-CO" dirty="0"/>
              <a:t> </a:t>
            </a:r>
            <a:r>
              <a:rPr lang="es-CO" dirty="0" smtClean="0"/>
              <a:t>FALLO I INSTANCIA.</a:t>
            </a:r>
          </a:p>
          <a:p>
            <a:pPr lvl="1"/>
            <a:r>
              <a:rPr lang="es-CO" dirty="0"/>
              <a:t> </a:t>
            </a:r>
            <a:r>
              <a:rPr lang="es-CO" dirty="0" smtClean="0"/>
              <a:t>RECURSO DE APELACION Y FALLO DE II INSTANCIA.</a:t>
            </a:r>
          </a:p>
        </p:txBody>
      </p:sp>
    </p:spTree>
    <p:extLst>
      <p:ext uri="{BB962C8B-B14F-4D97-AF65-F5344CB8AC3E}">
        <p14:creationId xmlns:p14="http://schemas.microsoft.com/office/powerpoint/2010/main" val="169596151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79512" y="1124744"/>
            <a:ext cx="8784976" cy="4680520"/>
          </a:xfrm>
        </p:spPr>
        <p:txBody>
          <a:bodyPr>
            <a:normAutofit fontScale="92500"/>
          </a:bodyPr>
          <a:lstStyle/>
          <a:p>
            <a:pPr marL="0" indent="0">
              <a:buNone/>
            </a:pPr>
            <a:endParaRPr lang="es-CO" sz="2400" b="1" u="sng" dirty="0" smtClean="0"/>
          </a:p>
          <a:p>
            <a:pPr marL="457200" indent="-457200">
              <a:buAutoNum type="arabicPeriod"/>
            </a:pPr>
            <a:r>
              <a:rPr lang="es-CO" dirty="0" smtClean="0"/>
              <a:t>Acoso Laboral. (</a:t>
            </a:r>
            <a:r>
              <a:rPr lang="es-CO" sz="2200" dirty="0" smtClean="0"/>
              <a:t>Maltrato/agresiones verbales y físicas, persecución  entorpecimiento, inequidad laboral, discriminación y desprotección laboral</a:t>
            </a:r>
            <a:r>
              <a:rPr lang="es-CO" dirty="0" smtClean="0"/>
              <a:t> ).</a:t>
            </a:r>
          </a:p>
          <a:p>
            <a:pPr marL="457200" indent="-457200">
              <a:buAutoNum type="arabicPeriod"/>
            </a:pPr>
            <a:r>
              <a:rPr lang="es-CO" dirty="0" smtClean="0"/>
              <a:t>Centro de conciliación y arbitraje.</a:t>
            </a:r>
          </a:p>
          <a:p>
            <a:pPr marL="457200" indent="-457200">
              <a:buAutoNum type="arabicPeriod"/>
            </a:pPr>
            <a:r>
              <a:rPr lang="es-CO" dirty="0" smtClean="0"/>
              <a:t>Auditoria.</a:t>
            </a:r>
          </a:p>
          <a:p>
            <a:pPr marL="457200" indent="-457200">
              <a:buAutoNum type="arabicPeriod"/>
            </a:pPr>
            <a:r>
              <a:rPr lang="es-CO" dirty="0" smtClean="0"/>
              <a:t>Control Interno de Gestión.</a:t>
            </a:r>
          </a:p>
          <a:p>
            <a:pPr marL="457200" indent="-457200">
              <a:buAutoNum type="arabicPeriod"/>
            </a:pPr>
            <a:r>
              <a:rPr lang="es-CO" dirty="0" smtClean="0"/>
              <a:t>FISCALIA, NI POLICIVAS, NI COMISARIA DE FAMILIA.</a:t>
            </a:r>
          </a:p>
          <a:p>
            <a:pPr marL="0" indent="0">
              <a:buNone/>
            </a:pPr>
            <a:r>
              <a:rPr lang="es-CO" dirty="0" smtClean="0"/>
              <a:t>- No es medio de desahogo ni de chismes.</a:t>
            </a:r>
          </a:p>
          <a:p>
            <a:pPr lvl="0"/>
            <a:endParaRPr lang="es-ES" sz="2400" b="1" dirty="0"/>
          </a:p>
        </p:txBody>
      </p:sp>
      <p:sp>
        <p:nvSpPr>
          <p:cNvPr id="4" name="3 Título"/>
          <p:cNvSpPr>
            <a:spLocks noGrp="1"/>
          </p:cNvSpPr>
          <p:nvPr>
            <p:ph type="title"/>
          </p:nvPr>
        </p:nvSpPr>
        <p:spPr/>
        <p:txBody>
          <a:bodyPr>
            <a:normAutofit fontScale="90000"/>
          </a:bodyPr>
          <a:lstStyle/>
          <a:p>
            <a:r>
              <a:rPr lang="es-CO" b="1" dirty="0" smtClean="0">
                <a:solidFill>
                  <a:srgbClr val="FF0000"/>
                </a:solidFill>
              </a:rPr>
              <a:t>QUE FUNCIONES </a:t>
            </a:r>
            <a:r>
              <a:rPr lang="es-CO" b="1" dirty="0" smtClean="0"/>
              <a:t>NO</a:t>
            </a:r>
            <a:r>
              <a:rPr lang="es-CO" b="1" dirty="0" smtClean="0">
                <a:solidFill>
                  <a:srgbClr val="FF0000"/>
                </a:solidFill>
              </a:rPr>
              <a:t> EJERCE LA OCID</a:t>
            </a:r>
            <a:endParaRPr lang="es-CO" b="1" dirty="0">
              <a:solidFill>
                <a:srgbClr val="FF0000"/>
              </a:solidFill>
            </a:endParaRPr>
          </a:p>
        </p:txBody>
      </p:sp>
    </p:spTree>
    <p:extLst>
      <p:ext uri="{BB962C8B-B14F-4D97-AF65-F5344CB8AC3E}">
        <p14:creationId xmlns:p14="http://schemas.microsoft.com/office/powerpoint/2010/main" val="39758188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591153623"/>
              </p:ext>
            </p:extLst>
          </p:nvPr>
        </p:nvGraphicFramePr>
        <p:xfrm>
          <a:off x="467544" y="1412776"/>
          <a:ext cx="8064896" cy="4464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Rectángulo"/>
          <p:cNvSpPr/>
          <p:nvPr/>
        </p:nvSpPr>
        <p:spPr>
          <a:xfrm>
            <a:off x="1458869" y="128825"/>
            <a:ext cx="6571863"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000" b="1" spc="50" dirty="0">
                <a:ln w="11430"/>
                <a:solidFill>
                  <a:srgbClr val="C00000"/>
                </a:solidFill>
                <a:effectLst>
                  <a:outerShdw blurRad="76200" dist="50800" dir="5400000" algn="tl" rotWithShape="0">
                    <a:srgbClr val="000000">
                      <a:alpha val="65000"/>
                    </a:srgbClr>
                  </a:outerShdw>
                </a:effectLst>
              </a:rPr>
              <a:t>VICERRECTORÍA ACADÉMICA </a:t>
            </a:r>
          </a:p>
        </p:txBody>
      </p:sp>
      <p:sp>
        <p:nvSpPr>
          <p:cNvPr id="4" name="3 CuadroTexto"/>
          <p:cNvSpPr txBox="1"/>
          <p:nvPr/>
        </p:nvSpPr>
        <p:spPr>
          <a:xfrm>
            <a:off x="467544" y="836708"/>
            <a:ext cx="6913020" cy="461665"/>
          </a:xfrm>
          <a:prstGeom prst="rect">
            <a:avLst/>
          </a:prstGeom>
          <a:noFill/>
        </p:spPr>
        <p:txBody>
          <a:bodyPr wrap="square" rtlCol="0">
            <a:spAutoFit/>
          </a:bodyPr>
          <a:lstStyle/>
          <a:p>
            <a:r>
              <a:rPr lang="es-CO" sz="2400" b="1" i="1" dirty="0" smtClean="0"/>
              <a:t>Dependencias adscritas: </a:t>
            </a:r>
            <a:endParaRPr lang="es-CO" sz="2400" b="1" i="1" dirty="0"/>
          </a:p>
        </p:txBody>
      </p:sp>
      <p:sp>
        <p:nvSpPr>
          <p:cNvPr id="5" name="4 CuadroTexto"/>
          <p:cNvSpPr txBox="1"/>
          <p:nvPr/>
        </p:nvSpPr>
        <p:spPr>
          <a:xfrm>
            <a:off x="1493690" y="2420888"/>
            <a:ext cx="2808312" cy="584775"/>
          </a:xfrm>
          <a:prstGeom prst="rect">
            <a:avLst/>
          </a:prstGeom>
          <a:noFill/>
        </p:spPr>
        <p:txBody>
          <a:bodyPr wrap="square" rtlCol="0">
            <a:spAutoFit/>
          </a:bodyPr>
          <a:lstStyle/>
          <a:p>
            <a:r>
              <a:rPr lang="es-CO" sz="1600" b="1" i="1" dirty="0" smtClean="0">
                <a:solidFill>
                  <a:srgbClr val="C00000"/>
                </a:solidFill>
              </a:rPr>
              <a:t>Yajaira Casas Gómez</a:t>
            </a:r>
          </a:p>
          <a:p>
            <a:r>
              <a:rPr lang="es-CO" sz="1600" b="1" dirty="0" smtClean="0">
                <a:solidFill>
                  <a:srgbClr val="C00000"/>
                </a:solidFill>
              </a:rPr>
              <a:t>P.G.I Oficina ARCA</a:t>
            </a:r>
            <a:endParaRPr lang="es-CO" sz="1600" b="1" i="1" dirty="0">
              <a:solidFill>
                <a:srgbClr val="C00000"/>
              </a:solidFill>
            </a:endParaRPr>
          </a:p>
        </p:txBody>
      </p:sp>
      <p:sp>
        <p:nvSpPr>
          <p:cNvPr id="6" name="5 CuadroTexto"/>
          <p:cNvSpPr txBox="1"/>
          <p:nvPr/>
        </p:nvSpPr>
        <p:spPr>
          <a:xfrm>
            <a:off x="5629267" y="2412177"/>
            <a:ext cx="2952328" cy="584775"/>
          </a:xfrm>
          <a:prstGeom prst="rect">
            <a:avLst/>
          </a:prstGeom>
          <a:noFill/>
        </p:spPr>
        <p:txBody>
          <a:bodyPr wrap="square" rtlCol="0">
            <a:spAutoFit/>
          </a:bodyPr>
          <a:lstStyle/>
          <a:p>
            <a:r>
              <a:rPr lang="es-CO" sz="1600" b="1" i="1" dirty="0" smtClean="0">
                <a:solidFill>
                  <a:srgbClr val="C00000"/>
                </a:solidFill>
              </a:rPr>
              <a:t>Wilmar Leonardo Cruz Romero</a:t>
            </a:r>
          </a:p>
          <a:p>
            <a:r>
              <a:rPr lang="es-CO" sz="1600" b="1" i="1" dirty="0" smtClean="0">
                <a:solidFill>
                  <a:srgbClr val="C00000"/>
                </a:solidFill>
              </a:rPr>
              <a:t>Coordinador Posgrados</a:t>
            </a:r>
            <a:endParaRPr lang="es-CO" sz="1600" b="1" i="1" dirty="0">
              <a:solidFill>
                <a:srgbClr val="C00000"/>
              </a:solidFill>
            </a:endParaRPr>
          </a:p>
        </p:txBody>
      </p:sp>
      <p:sp>
        <p:nvSpPr>
          <p:cNvPr id="7" name="6 CuadroTexto"/>
          <p:cNvSpPr txBox="1"/>
          <p:nvPr/>
        </p:nvSpPr>
        <p:spPr>
          <a:xfrm>
            <a:off x="827584" y="4797152"/>
            <a:ext cx="3312368" cy="584775"/>
          </a:xfrm>
          <a:prstGeom prst="rect">
            <a:avLst/>
          </a:prstGeom>
          <a:noFill/>
        </p:spPr>
        <p:txBody>
          <a:bodyPr wrap="square" rtlCol="0">
            <a:spAutoFit/>
          </a:bodyPr>
          <a:lstStyle/>
          <a:p>
            <a:r>
              <a:rPr lang="es-CO" sz="1600" b="1" i="1" dirty="0" smtClean="0">
                <a:solidFill>
                  <a:srgbClr val="C00000"/>
                </a:solidFill>
              </a:rPr>
              <a:t>Gina Lorena García Martínez</a:t>
            </a:r>
          </a:p>
          <a:p>
            <a:r>
              <a:rPr lang="es-CO" sz="1600" b="1" i="1" dirty="0" smtClean="0">
                <a:solidFill>
                  <a:srgbClr val="C00000"/>
                </a:solidFill>
              </a:rPr>
              <a:t>Secretaria Técnica de Acreditación</a:t>
            </a:r>
            <a:endParaRPr lang="es-CO" sz="1600" b="1" i="1" dirty="0">
              <a:solidFill>
                <a:srgbClr val="C00000"/>
              </a:solidFill>
            </a:endParaRPr>
          </a:p>
        </p:txBody>
      </p:sp>
      <p:sp>
        <p:nvSpPr>
          <p:cNvPr id="8" name="7 CuadroTexto"/>
          <p:cNvSpPr txBox="1"/>
          <p:nvPr/>
        </p:nvSpPr>
        <p:spPr>
          <a:xfrm>
            <a:off x="5076056" y="4657164"/>
            <a:ext cx="3312368" cy="584775"/>
          </a:xfrm>
          <a:prstGeom prst="rect">
            <a:avLst/>
          </a:prstGeom>
          <a:noFill/>
        </p:spPr>
        <p:txBody>
          <a:bodyPr wrap="square" rtlCol="0">
            <a:spAutoFit/>
          </a:bodyPr>
          <a:lstStyle/>
          <a:p>
            <a:r>
              <a:rPr lang="es-CO" sz="1600" b="1" i="1" dirty="0" smtClean="0">
                <a:solidFill>
                  <a:srgbClr val="C00000"/>
                </a:solidFill>
              </a:rPr>
              <a:t>Martha Lucia Vargas </a:t>
            </a:r>
            <a:r>
              <a:rPr lang="es-CO" sz="1600" b="1" i="1" dirty="0" err="1" smtClean="0">
                <a:solidFill>
                  <a:srgbClr val="C00000"/>
                </a:solidFill>
              </a:rPr>
              <a:t>Bacci</a:t>
            </a:r>
            <a:endParaRPr lang="es-CO" sz="1600" b="1" i="1" dirty="0" smtClean="0">
              <a:solidFill>
                <a:srgbClr val="C00000"/>
              </a:solidFill>
            </a:endParaRPr>
          </a:p>
          <a:p>
            <a:r>
              <a:rPr lang="es-CO" sz="1600" b="1" i="1" dirty="0" smtClean="0">
                <a:solidFill>
                  <a:srgbClr val="C00000"/>
                </a:solidFill>
              </a:rPr>
              <a:t>Jefe Oficina de Asuntos Docentes </a:t>
            </a:r>
            <a:endParaRPr lang="es-CO" sz="1600" b="1" i="1" dirty="0">
              <a:solidFill>
                <a:srgbClr val="C00000"/>
              </a:solidFill>
            </a:endParaRPr>
          </a:p>
        </p:txBody>
      </p:sp>
    </p:spTree>
    <p:extLst>
      <p:ext uri="{BB962C8B-B14F-4D97-AF65-F5344CB8AC3E}">
        <p14:creationId xmlns:p14="http://schemas.microsoft.com/office/powerpoint/2010/main" val="51345666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604467"/>
            <a:ext cx="8229600" cy="1143000"/>
          </a:xfrm>
        </p:spPr>
        <p:txBody>
          <a:bodyPr/>
          <a:lstStyle/>
          <a:p>
            <a:r>
              <a:rPr lang="es-CO" b="1" dirty="0" smtClean="0">
                <a:solidFill>
                  <a:srgbClr val="FF0000"/>
                </a:solidFill>
              </a:rPr>
              <a:t>DATOS DE INTERES </a:t>
            </a:r>
            <a:endParaRPr lang="es-CO" b="1" dirty="0">
              <a:solidFill>
                <a:srgbClr val="FF000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31593">
            <a:off x="946168" y="455887"/>
            <a:ext cx="1202771" cy="144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2 Marcador de contenido"/>
          <p:cNvSpPr>
            <a:spLocks noGrp="1"/>
          </p:cNvSpPr>
          <p:nvPr>
            <p:ph idx="1"/>
          </p:nvPr>
        </p:nvSpPr>
        <p:spPr>
          <a:xfrm>
            <a:off x="539552" y="2708920"/>
            <a:ext cx="8229600" cy="2520280"/>
          </a:xfrm>
        </p:spPr>
        <p:txBody>
          <a:bodyPr>
            <a:normAutofit fontScale="92500" lnSpcReduction="20000"/>
          </a:bodyPr>
          <a:lstStyle/>
          <a:p>
            <a:pPr marL="0" indent="0">
              <a:buNone/>
            </a:pPr>
            <a:endParaRPr lang="es-CO" sz="2400" b="1" u="sng" dirty="0" smtClean="0"/>
          </a:p>
          <a:p>
            <a:pPr lvl="0"/>
            <a:r>
              <a:rPr lang="es-ES" sz="2400" b="1" dirty="0" smtClean="0"/>
              <a:t>PROCESOS DISCIPLINARIOS: </a:t>
            </a:r>
            <a:r>
              <a:rPr lang="es-ES" sz="2400" dirty="0" smtClean="0"/>
              <a:t>Reserva.</a:t>
            </a:r>
          </a:p>
          <a:p>
            <a:pPr lvl="0"/>
            <a:r>
              <a:rPr lang="es-ES" sz="2400" b="1" dirty="0" smtClean="0"/>
              <a:t>SUJETOS DISCIPLINARIOS: </a:t>
            </a:r>
            <a:r>
              <a:rPr lang="es-ES" sz="2400" dirty="0" smtClean="0"/>
              <a:t>Únicamente los disciplinados tienen derecho solicitar copias y conocer del expediente.</a:t>
            </a:r>
          </a:p>
          <a:p>
            <a:pPr lvl="0"/>
            <a:r>
              <a:rPr lang="es-ES" sz="2400" dirty="0" smtClean="0"/>
              <a:t>Es de obligatorio cumplimento suministrar información solicitada.</a:t>
            </a:r>
          </a:p>
          <a:p>
            <a:pPr lvl="0"/>
            <a:r>
              <a:rPr lang="es-ES" sz="2400" dirty="0" smtClean="0"/>
              <a:t>Asistir a las diligencias programadas.</a:t>
            </a:r>
          </a:p>
          <a:p>
            <a:pPr marL="0" lvl="0" indent="0">
              <a:buNone/>
            </a:pPr>
            <a:r>
              <a:rPr lang="es-ES" sz="2400" b="1" dirty="0" smtClean="0"/>
              <a:t> </a:t>
            </a:r>
            <a:endParaRPr lang="es-ES" sz="2400" b="1" dirty="0"/>
          </a:p>
        </p:txBody>
      </p:sp>
    </p:spTree>
    <p:extLst>
      <p:ext uri="{BB962C8B-B14F-4D97-AF65-F5344CB8AC3E}">
        <p14:creationId xmlns:p14="http://schemas.microsoft.com/office/powerpoint/2010/main" val="40762328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988840"/>
            <a:ext cx="8229600" cy="3301827"/>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ctr">
              <a:buNone/>
            </a:pPr>
            <a:endParaRPr lang="es-CO" sz="4500" b="1" u="sng"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0" indent="0" algn="ctr">
              <a:spcAft>
                <a:spcPts val="0"/>
              </a:spcAft>
              <a:buNone/>
            </a:pPr>
            <a:r>
              <a:rPr lang="es-ES" sz="4500" b="1" spc="50" dirty="0" smtClean="0">
                <a:ln w="11430"/>
                <a:effectLst>
                  <a:outerShdw blurRad="76200" dist="50800" dir="5400000" algn="tl" rotWithShape="0">
                    <a:srgbClr val="000000">
                      <a:alpha val="65000"/>
                    </a:srgbClr>
                  </a:outerShdw>
                </a:effectLst>
              </a:rPr>
              <a:t>NORMATIVIDAD  APLICABLE  A PROCEDIMIENTOS AL INTERIOR DE LAS UNIDADES ACADÉMICAS</a:t>
            </a:r>
            <a:endParaRPr lang="es-CO" sz="4500" b="1" spc="50" dirty="0" smtClean="0">
              <a:ln w="11430"/>
              <a:effectLst>
                <a:outerShdw blurRad="76200" dist="50800" dir="5400000" algn="tl" rotWithShape="0">
                  <a:srgbClr val="000000">
                    <a:alpha val="65000"/>
                  </a:srgbClr>
                </a:outerShdw>
              </a:effectLst>
            </a:endParaRPr>
          </a:p>
          <a:p>
            <a:pPr marL="0" indent="0" algn="ctr">
              <a:spcAft>
                <a:spcPts val="0"/>
              </a:spcAft>
              <a:buNone/>
            </a:pPr>
            <a:endParaRPr lang="es-CO" sz="4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91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710045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179512" y="686301"/>
            <a:ext cx="8784976" cy="830997"/>
          </a:xfrm>
          <a:prstGeom prst="rect">
            <a:avLst/>
          </a:prstGeom>
        </p:spPr>
        <p:txBody>
          <a:bodyPr wrap="square">
            <a:spAutoFit/>
          </a:bodyPr>
          <a:lstStyle/>
          <a:p>
            <a:r>
              <a:rPr lang="es-CO" sz="1200" dirty="0" smtClean="0">
                <a:latin typeface="Times New Roman" panose="02020603050405020304" pitchFamily="18" charset="0"/>
                <a:cs typeface="Times New Roman" panose="02020603050405020304" pitchFamily="18" charset="0"/>
              </a:rPr>
              <a:t> </a:t>
            </a:r>
          </a:p>
          <a:p>
            <a:endParaRPr lang="es-CO" sz="1200" dirty="0">
              <a:latin typeface="Times New Roman" panose="02020603050405020304" pitchFamily="18" charset="0"/>
              <a:cs typeface="Times New Roman" panose="02020603050405020304" pitchFamily="18" charset="0"/>
            </a:endParaRPr>
          </a:p>
          <a:p>
            <a:endParaRPr lang="es-CO" sz="1200" dirty="0" smtClean="0">
              <a:latin typeface="Times New Roman" panose="02020603050405020304" pitchFamily="18" charset="0"/>
              <a:cs typeface="Times New Roman" panose="02020603050405020304" pitchFamily="18" charset="0"/>
            </a:endParaRPr>
          </a:p>
          <a:p>
            <a:endParaRPr lang="es-CO" sz="1200" dirty="0">
              <a:latin typeface="Times New Roman" panose="02020603050405020304" pitchFamily="18" charset="0"/>
              <a:cs typeface="Times New Roman" panose="02020603050405020304" pitchFamily="18" charset="0"/>
            </a:endParaRPr>
          </a:p>
        </p:txBody>
      </p:sp>
      <p:graphicFrame>
        <p:nvGraphicFramePr>
          <p:cNvPr id="3" name="2 Diagrama"/>
          <p:cNvGraphicFramePr/>
          <p:nvPr>
            <p:extLst>
              <p:ext uri="{D42A27DB-BD31-4B8C-83A1-F6EECF244321}">
                <p14:modId xmlns:p14="http://schemas.microsoft.com/office/powerpoint/2010/main" val="1367098990"/>
              </p:ext>
            </p:extLst>
          </p:nvPr>
        </p:nvGraphicFramePr>
        <p:xfrm>
          <a:off x="348647" y="2204863"/>
          <a:ext cx="8446706" cy="38948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4 Grupo"/>
          <p:cNvGrpSpPr/>
          <p:nvPr/>
        </p:nvGrpSpPr>
        <p:grpSpPr>
          <a:xfrm>
            <a:off x="200287" y="1211109"/>
            <a:ext cx="7887358" cy="1800200"/>
            <a:chOff x="291598" y="-26894"/>
            <a:chExt cx="4341265" cy="2222937"/>
          </a:xfrm>
        </p:grpSpPr>
        <p:sp>
          <p:nvSpPr>
            <p:cNvPr id="11" name="10 Rectángulo redondeado"/>
            <p:cNvSpPr/>
            <p:nvPr/>
          </p:nvSpPr>
          <p:spPr>
            <a:xfrm>
              <a:off x="291598" y="-26894"/>
              <a:ext cx="4341265" cy="2222937"/>
            </a:xfrm>
            <a:prstGeom prst="roundRect">
              <a:avLst>
                <a:gd name="adj" fmla="val 1000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2" name="11 Rectángulo"/>
            <p:cNvSpPr/>
            <p:nvPr/>
          </p:nvSpPr>
          <p:spPr>
            <a:xfrm>
              <a:off x="356706" y="65108"/>
              <a:ext cx="4211049" cy="209272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CO" sz="2500" kern="1200" dirty="0" smtClean="0"/>
                <a:t>Revisar lo establecido en el </a:t>
              </a:r>
              <a:r>
                <a:rPr lang="es-CO" sz="2500" b="1" i="1" kern="1200" dirty="0" smtClean="0"/>
                <a:t>Acuerdo Superior N°012 de 2009 </a:t>
              </a:r>
              <a:r>
                <a:rPr lang="es-CO" sz="2500" kern="1200" dirty="0" smtClean="0"/>
                <a:t>a la hora de asignar responsabilidades administrativas de ser posible no asignar este tipo de responsabilidad a docentes recién vinculados (los 2 primeros periodos), ni  cátedra como solicitud de servicio.</a:t>
              </a:r>
              <a:endParaRPr lang="es-CO" sz="2500" kern="1200" dirty="0"/>
            </a:p>
          </p:txBody>
        </p:sp>
      </p:grpSp>
      <p:grpSp>
        <p:nvGrpSpPr>
          <p:cNvPr id="6" name="5 Grupo"/>
          <p:cNvGrpSpPr/>
          <p:nvPr/>
        </p:nvGrpSpPr>
        <p:grpSpPr>
          <a:xfrm>
            <a:off x="601200" y="3468835"/>
            <a:ext cx="8316741" cy="1928140"/>
            <a:chOff x="278648" y="2118345"/>
            <a:chExt cx="3897756" cy="1795099"/>
          </a:xfrm>
        </p:grpSpPr>
        <p:sp>
          <p:nvSpPr>
            <p:cNvPr id="7" name="6 Rectángulo redondeado"/>
            <p:cNvSpPr/>
            <p:nvPr/>
          </p:nvSpPr>
          <p:spPr>
            <a:xfrm>
              <a:off x="278648" y="2118345"/>
              <a:ext cx="3897756" cy="1776525"/>
            </a:xfrm>
            <a:prstGeom prst="roundRect">
              <a:avLst>
                <a:gd name="adj" fmla="val 1000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0" name="9 Rectángulo"/>
            <p:cNvSpPr/>
            <p:nvPr/>
          </p:nvSpPr>
          <p:spPr>
            <a:xfrm>
              <a:off x="330681" y="2240985"/>
              <a:ext cx="3793690" cy="167245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CO" sz="2500" kern="1200" dirty="0" smtClean="0">
                  <a:latin typeface="Times New Roman" panose="02020603050405020304" pitchFamily="18" charset="0"/>
                  <a:cs typeface="Times New Roman" panose="02020603050405020304" pitchFamily="18" charset="0"/>
                </a:rPr>
                <a:t>Las unidades académicas no definidas o legalizadas por el </a:t>
              </a:r>
              <a:r>
                <a:rPr lang="es-CO" sz="2500" b="1" i="1" dirty="0">
                  <a:latin typeface="Times New Roman" panose="02020603050405020304" pitchFamily="18" charset="0"/>
                  <a:cs typeface="Times New Roman" panose="02020603050405020304" pitchFamily="18" charset="0"/>
                </a:rPr>
                <a:t>A</a:t>
              </a:r>
              <a:r>
                <a:rPr lang="es-CO" sz="2500" b="1" i="1" kern="1200" dirty="0" smtClean="0">
                  <a:latin typeface="Times New Roman" panose="02020603050405020304" pitchFamily="18" charset="0"/>
                  <a:cs typeface="Times New Roman" panose="02020603050405020304" pitchFamily="18" charset="0"/>
                </a:rPr>
                <a:t>cuerdo superior N°002 de 2011 </a:t>
              </a:r>
              <a:r>
                <a:rPr lang="es-CO" sz="2500" kern="1200" dirty="0" smtClean="0">
                  <a:latin typeface="Times New Roman" panose="02020603050405020304" pitchFamily="18" charset="0"/>
                  <a:cs typeface="Times New Roman" panose="02020603050405020304" pitchFamily="18" charset="0"/>
                </a:rPr>
                <a:t>o sus modificaciones no se le asignarán tiempos ni horas de apoyo, excepto a quien esté responsable de su legalización. Estableciendo tiempo límite para dicho documento.</a:t>
              </a:r>
              <a:endParaRPr lang="es-CO" sz="2500" kern="1200" dirty="0"/>
            </a:p>
          </p:txBody>
        </p:sp>
      </p:grpSp>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64563" y="2207063"/>
            <a:ext cx="1028328" cy="1393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r="29565"/>
          <a:stretch/>
        </p:blipFill>
        <p:spPr bwMode="auto">
          <a:xfrm>
            <a:off x="0" y="0"/>
            <a:ext cx="6440557" cy="686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144016" y="148570"/>
            <a:ext cx="5940152" cy="400110"/>
          </a:xfrm>
          <a:prstGeom prst="rect">
            <a:avLst/>
          </a:prstGeom>
          <a:noFill/>
        </p:spPr>
        <p:txBody>
          <a:bodyPr wrap="square" rtlCol="0">
            <a:spAutoFit/>
          </a:bodyPr>
          <a:lstStyle/>
          <a:p>
            <a:r>
              <a:rPr lang="es-CO" sz="2000" b="1" i="1" dirty="0" smtClean="0"/>
              <a:t>PARA TENER EN CUENTA: CONSEJOS DE FACULTAD</a:t>
            </a:r>
            <a:endParaRPr lang="es-CO" sz="2000" b="1" i="1" dirty="0"/>
          </a:p>
        </p:txBody>
      </p:sp>
    </p:spTree>
    <p:extLst>
      <p:ext uri="{BB962C8B-B14F-4D97-AF65-F5344CB8AC3E}">
        <p14:creationId xmlns:p14="http://schemas.microsoft.com/office/powerpoint/2010/main" val="310810641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87229" y="799140"/>
            <a:ext cx="8784976" cy="830997"/>
          </a:xfrm>
          <a:prstGeom prst="rect">
            <a:avLst/>
          </a:prstGeom>
        </p:spPr>
        <p:txBody>
          <a:bodyPr wrap="square">
            <a:spAutoFit/>
          </a:bodyPr>
          <a:lstStyle/>
          <a:p>
            <a:r>
              <a:rPr lang="es-CO" sz="1200" dirty="0" smtClean="0">
                <a:latin typeface="Times New Roman" panose="02020603050405020304" pitchFamily="18" charset="0"/>
                <a:cs typeface="Times New Roman" panose="02020603050405020304" pitchFamily="18" charset="0"/>
              </a:rPr>
              <a:t> </a:t>
            </a:r>
          </a:p>
          <a:p>
            <a:endParaRPr lang="es-CO" sz="1200" dirty="0">
              <a:latin typeface="Times New Roman" panose="02020603050405020304" pitchFamily="18" charset="0"/>
              <a:cs typeface="Times New Roman" panose="02020603050405020304" pitchFamily="18" charset="0"/>
            </a:endParaRPr>
          </a:p>
          <a:p>
            <a:endParaRPr lang="es-CO" sz="1200" dirty="0" smtClean="0">
              <a:latin typeface="Times New Roman" panose="02020603050405020304" pitchFamily="18" charset="0"/>
              <a:cs typeface="Times New Roman" panose="02020603050405020304" pitchFamily="18" charset="0"/>
            </a:endParaRPr>
          </a:p>
          <a:p>
            <a:endParaRPr lang="es-CO" sz="1200" dirty="0">
              <a:latin typeface="Times New Roman" panose="02020603050405020304" pitchFamily="18" charset="0"/>
              <a:cs typeface="Times New Roman" panose="02020603050405020304" pitchFamily="18" charset="0"/>
            </a:endParaRPr>
          </a:p>
        </p:txBody>
      </p:sp>
      <p:grpSp>
        <p:nvGrpSpPr>
          <p:cNvPr id="5" name="4 Grupo"/>
          <p:cNvGrpSpPr/>
          <p:nvPr/>
        </p:nvGrpSpPr>
        <p:grpSpPr>
          <a:xfrm>
            <a:off x="179512" y="686300"/>
            <a:ext cx="4536504" cy="2814707"/>
            <a:chOff x="72413" y="190815"/>
            <a:chExt cx="2218910" cy="2641889"/>
          </a:xfrm>
        </p:grpSpPr>
        <p:sp>
          <p:nvSpPr>
            <p:cNvPr id="14" name="13 Rectángulo redondeado"/>
            <p:cNvSpPr/>
            <p:nvPr/>
          </p:nvSpPr>
          <p:spPr>
            <a:xfrm>
              <a:off x="72413" y="190815"/>
              <a:ext cx="2218910" cy="2641889"/>
            </a:xfrm>
            <a:prstGeom prst="roundRect">
              <a:avLst>
                <a:gd name="adj" fmla="val 1000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5" name="14 Rectángulo"/>
            <p:cNvSpPr/>
            <p:nvPr/>
          </p:nvSpPr>
          <p:spPr>
            <a:xfrm>
              <a:off x="86814" y="253263"/>
              <a:ext cx="2088930" cy="251190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CO" kern="1200" dirty="0" smtClean="0">
                  <a:latin typeface="Times New Roman" panose="02020603050405020304" pitchFamily="18" charset="0"/>
                  <a:cs typeface="Times New Roman" panose="02020603050405020304" pitchFamily="18" charset="0"/>
                </a:rPr>
                <a:t>Aprobar las responsabilidades académicas mediante Resolución de Facultad una vez verificado los tiempos asignados por resolución académica para investigación y proyección social, en el siguiente orden: </a:t>
              </a:r>
              <a:r>
                <a:rPr lang="es-CO" b="1" kern="1200" dirty="0" smtClean="0">
                  <a:latin typeface="Times New Roman" panose="02020603050405020304" pitchFamily="18" charset="0"/>
                  <a:cs typeface="Times New Roman" panose="02020603050405020304" pitchFamily="18" charset="0"/>
                </a:rPr>
                <a:t>profesores de planta </a:t>
              </a:r>
              <a:r>
                <a:rPr lang="es-CO" kern="1200" dirty="0" smtClean="0">
                  <a:latin typeface="Times New Roman" panose="02020603050405020304" pitchFamily="18" charset="0"/>
                  <a:cs typeface="Times New Roman" panose="02020603050405020304" pitchFamily="18" charset="0"/>
                </a:rPr>
                <a:t>(teniendo en cuenta su categoría), </a:t>
              </a:r>
              <a:r>
                <a:rPr lang="es-CO" b="1" kern="1200" dirty="0" smtClean="0">
                  <a:latin typeface="Times New Roman" panose="02020603050405020304" pitchFamily="18" charset="0"/>
                  <a:cs typeface="Times New Roman" panose="02020603050405020304" pitchFamily="18" charset="0"/>
                </a:rPr>
                <a:t>ocasionales</a:t>
              </a:r>
              <a:r>
                <a:rPr lang="es-CO" kern="1200" dirty="0" smtClean="0">
                  <a:latin typeface="Times New Roman" panose="02020603050405020304" pitchFamily="18" charset="0"/>
                  <a:cs typeface="Times New Roman" panose="02020603050405020304" pitchFamily="18" charset="0"/>
                </a:rPr>
                <a:t>, </a:t>
              </a:r>
              <a:r>
                <a:rPr lang="es-CO" b="1" kern="1200" dirty="0" smtClean="0">
                  <a:latin typeface="Times New Roman" panose="02020603050405020304" pitchFamily="18" charset="0"/>
                  <a:cs typeface="Times New Roman" panose="02020603050405020304" pitchFamily="18" charset="0"/>
                </a:rPr>
                <a:t>catedráticos </a:t>
              </a:r>
              <a:r>
                <a:rPr lang="es-CO" kern="1200" dirty="0" smtClean="0">
                  <a:latin typeface="Times New Roman" panose="02020603050405020304" pitchFamily="18" charset="0"/>
                  <a:cs typeface="Times New Roman" panose="02020603050405020304" pitchFamily="18" charset="0"/>
                </a:rPr>
                <a:t>(antiguos y existentes en banco de datos-artículo 60 del acuerdo superior N°013 de 2014), por último tiempos completos como cátedra. </a:t>
              </a:r>
              <a:endParaRPr lang="es-CO" kern="1200" dirty="0"/>
            </a:p>
          </p:txBody>
        </p:sp>
      </p:grpSp>
      <p:grpSp>
        <p:nvGrpSpPr>
          <p:cNvPr id="6" name="5 Grupo"/>
          <p:cNvGrpSpPr/>
          <p:nvPr/>
        </p:nvGrpSpPr>
        <p:grpSpPr>
          <a:xfrm>
            <a:off x="251520" y="4156099"/>
            <a:ext cx="5832648" cy="1721173"/>
            <a:chOff x="3113897" y="1457792"/>
            <a:chExt cx="2218910" cy="2641889"/>
          </a:xfrm>
        </p:grpSpPr>
        <p:sp>
          <p:nvSpPr>
            <p:cNvPr id="12" name="11 Rectángulo redondeado"/>
            <p:cNvSpPr/>
            <p:nvPr/>
          </p:nvSpPr>
          <p:spPr>
            <a:xfrm>
              <a:off x="3113897" y="1457792"/>
              <a:ext cx="2218910" cy="2641889"/>
            </a:xfrm>
            <a:prstGeom prst="roundRect">
              <a:avLst>
                <a:gd name="adj" fmla="val 1000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3" name="12 Rectángulo"/>
            <p:cNvSpPr/>
            <p:nvPr/>
          </p:nvSpPr>
          <p:spPr>
            <a:xfrm>
              <a:off x="3174494" y="1477244"/>
              <a:ext cx="2088930" cy="251190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CO" sz="2200" kern="1200" dirty="0" smtClean="0">
                  <a:latin typeface="Times New Roman" panose="02020603050405020304" pitchFamily="18" charset="0"/>
                  <a:cs typeface="Times New Roman" panose="02020603050405020304" pitchFamily="18" charset="0"/>
                </a:rPr>
                <a:t>Aprobar los horarios (</a:t>
              </a:r>
              <a:r>
                <a:rPr lang="es-CO" sz="2200" b="1" i="1" kern="1200" dirty="0" smtClean="0">
                  <a:latin typeface="Times New Roman" panose="02020603050405020304" pitchFamily="18" charset="0"/>
                  <a:cs typeface="Times New Roman" panose="02020603050405020304" pitchFamily="18" charset="0"/>
                </a:rPr>
                <a:t>8 horas diarias con tiempo para almuerzo) </a:t>
              </a:r>
              <a:r>
                <a:rPr lang="es-CO" sz="2200" kern="1200" dirty="0" smtClean="0">
                  <a:latin typeface="Times New Roman" panose="02020603050405020304" pitchFamily="18" charset="0"/>
                  <a:cs typeface="Times New Roman" panose="02020603050405020304" pitchFamily="18" charset="0"/>
                </a:rPr>
                <a:t>y planes de acción de profesores tiempo completo teniendo en cuenta la responsabilidad académica aprobada en SARA. </a:t>
              </a:r>
              <a:endParaRPr lang="es-CO" sz="2200" kern="1200" dirty="0"/>
            </a:p>
          </p:txBody>
        </p:sp>
      </p:grpSp>
      <p:grpSp>
        <p:nvGrpSpPr>
          <p:cNvPr id="7" name="6 Grupo"/>
          <p:cNvGrpSpPr/>
          <p:nvPr/>
        </p:nvGrpSpPr>
        <p:grpSpPr>
          <a:xfrm>
            <a:off x="4932040" y="675951"/>
            <a:ext cx="3891430" cy="3329113"/>
            <a:chOff x="6161952" y="2382956"/>
            <a:chExt cx="2218910" cy="2641889"/>
          </a:xfrm>
        </p:grpSpPr>
        <p:sp>
          <p:nvSpPr>
            <p:cNvPr id="10" name="9 Rectángulo redondeado"/>
            <p:cNvSpPr/>
            <p:nvPr/>
          </p:nvSpPr>
          <p:spPr>
            <a:xfrm>
              <a:off x="6161952" y="2382956"/>
              <a:ext cx="2218910" cy="2641889"/>
            </a:xfrm>
            <a:prstGeom prst="roundRect">
              <a:avLst>
                <a:gd name="adj" fmla="val 1000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10 Rectángulo"/>
            <p:cNvSpPr/>
            <p:nvPr/>
          </p:nvSpPr>
          <p:spPr>
            <a:xfrm>
              <a:off x="6226942" y="2398650"/>
              <a:ext cx="2088930" cy="251190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CO" sz="2000" kern="1200" dirty="0" smtClean="0">
                  <a:latin typeface="Times New Roman" panose="02020603050405020304" pitchFamily="18" charset="0"/>
                  <a:cs typeface="Times New Roman" panose="02020603050405020304" pitchFamily="18" charset="0"/>
                </a:rPr>
                <a:t>Mediante Resolución de Consejo de Facultad se aprobará el servicio que puede prestar los docentes de tiempo completo como cátedra en jornada contraria a su jornada laboral y no le podrán asignar tiempos en el ítem de otras actividades de la responsabilidad académica. </a:t>
              </a:r>
              <a:endParaRPr lang="es-CO" sz="2000" kern="1200" dirty="0"/>
            </a:p>
          </p:txBody>
        </p:sp>
      </p:gr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112"/>
          <a:stretch/>
        </p:blipFill>
        <p:spPr bwMode="auto">
          <a:xfrm rot="790773">
            <a:off x="6715426" y="4337411"/>
            <a:ext cx="2068967" cy="1360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 r="30146"/>
          <a:stretch/>
        </p:blipFill>
        <p:spPr bwMode="auto">
          <a:xfrm>
            <a:off x="1" y="0"/>
            <a:ext cx="6387548" cy="508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16 CuadroTexto"/>
          <p:cNvSpPr txBox="1"/>
          <p:nvPr/>
        </p:nvSpPr>
        <p:spPr>
          <a:xfrm>
            <a:off x="216024" y="44624"/>
            <a:ext cx="5940152" cy="400110"/>
          </a:xfrm>
          <a:prstGeom prst="rect">
            <a:avLst/>
          </a:prstGeom>
          <a:noFill/>
        </p:spPr>
        <p:txBody>
          <a:bodyPr wrap="square" rtlCol="0">
            <a:spAutoFit/>
          </a:bodyPr>
          <a:lstStyle/>
          <a:p>
            <a:r>
              <a:rPr lang="es-CO" sz="2000" b="1" i="1" dirty="0" smtClean="0"/>
              <a:t>PARA TENER EN CUENTA: CONSEJOS DE FACULTAD</a:t>
            </a:r>
            <a:endParaRPr lang="es-CO" sz="2000" b="1" i="1" dirty="0"/>
          </a:p>
        </p:txBody>
      </p:sp>
    </p:spTree>
    <p:extLst>
      <p:ext uri="{BB962C8B-B14F-4D97-AF65-F5344CB8AC3E}">
        <p14:creationId xmlns:p14="http://schemas.microsoft.com/office/powerpoint/2010/main" val="296930516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 r="30146"/>
          <a:stretch/>
        </p:blipFill>
        <p:spPr bwMode="auto">
          <a:xfrm>
            <a:off x="1" y="0"/>
            <a:ext cx="6387548" cy="508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216024" y="44624"/>
            <a:ext cx="5940152" cy="400110"/>
          </a:xfrm>
          <a:prstGeom prst="rect">
            <a:avLst/>
          </a:prstGeom>
          <a:noFill/>
        </p:spPr>
        <p:txBody>
          <a:bodyPr wrap="square" rtlCol="0">
            <a:spAutoFit/>
          </a:bodyPr>
          <a:lstStyle/>
          <a:p>
            <a:r>
              <a:rPr lang="es-CO" sz="2000" b="1" i="1" dirty="0" smtClean="0"/>
              <a:t>PARA TENER EN CUENTA: CONSEJOS DE FACULTAD</a:t>
            </a:r>
            <a:endParaRPr lang="es-CO" sz="2000" b="1" i="1" dirty="0"/>
          </a:p>
        </p:txBody>
      </p:sp>
      <p:graphicFrame>
        <p:nvGraphicFramePr>
          <p:cNvPr id="2" name="1 Diagrama"/>
          <p:cNvGraphicFramePr/>
          <p:nvPr>
            <p:extLst>
              <p:ext uri="{D42A27DB-BD31-4B8C-83A1-F6EECF244321}">
                <p14:modId xmlns:p14="http://schemas.microsoft.com/office/powerpoint/2010/main" val="2297478408"/>
              </p:ext>
            </p:extLst>
          </p:nvPr>
        </p:nvGraphicFramePr>
        <p:xfrm>
          <a:off x="216024" y="542398"/>
          <a:ext cx="8676456" cy="54068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00022251"/>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 r="30146"/>
          <a:stretch/>
        </p:blipFill>
        <p:spPr bwMode="auto">
          <a:xfrm>
            <a:off x="1" y="0"/>
            <a:ext cx="6387548" cy="508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216024" y="44624"/>
            <a:ext cx="5940152" cy="400110"/>
          </a:xfrm>
          <a:prstGeom prst="rect">
            <a:avLst/>
          </a:prstGeom>
          <a:noFill/>
        </p:spPr>
        <p:txBody>
          <a:bodyPr wrap="square" rtlCol="0">
            <a:spAutoFit/>
          </a:bodyPr>
          <a:lstStyle/>
          <a:p>
            <a:r>
              <a:rPr lang="es-CO" sz="2000" b="1" i="1" dirty="0" smtClean="0"/>
              <a:t>PARA TENER EN CUENTA: CONSEJOS DE FACULTAD</a:t>
            </a:r>
            <a:endParaRPr lang="es-CO" sz="2000" b="1" i="1" dirty="0"/>
          </a:p>
        </p:txBody>
      </p:sp>
      <p:graphicFrame>
        <p:nvGraphicFramePr>
          <p:cNvPr id="2" name="1 Diagrama"/>
          <p:cNvGraphicFramePr/>
          <p:nvPr>
            <p:extLst>
              <p:ext uri="{D42A27DB-BD31-4B8C-83A1-F6EECF244321}">
                <p14:modId xmlns:p14="http://schemas.microsoft.com/office/powerpoint/2010/main" val="344942774"/>
              </p:ext>
            </p:extLst>
          </p:nvPr>
        </p:nvGraphicFramePr>
        <p:xfrm>
          <a:off x="216024" y="692696"/>
          <a:ext cx="8748464" cy="51125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53931847"/>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r="30146"/>
          <a:stretch/>
        </p:blipFill>
        <p:spPr bwMode="auto">
          <a:xfrm>
            <a:off x="0" y="0"/>
            <a:ext cx="6387548" cy="508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0" y="91368"/>
            <a:ext cx="5940152" cy="400110"/>
          </a:xfrm>
          <a:prstGeom prst="rect">
            <a:avLst/>
          </a:prstGeom>
          <a:noFill/>
        </p:spPr>
        <p:txBody>
          <a:bodyPr wrap="square" rtlCol="0">
            <a:spAutoFit/>
          </a:bodyPr>
          <a:lstStyle/>
          <a:p>
            <a:r>
              <a:rPr lang="es-CO" sz="2000" b="1" i="1" dirty="0" smtClean="0"/>
              <a:t>PARA TENER EN CUENTA: CONSEJOS DE FACULTAD</a:t>
            </a:r>
            <a:endParaRPr lang="es-CO" sz="2000" b="1" i="1" dirty="0"/>
          </a:p>
        </p:txBody>
      </p:sp>
      <p:graphicFrame>
        <p:nvGraphicFramePr>
          <p:cNvPr id="2" name="1 Diagrama"/>
          <p:cNvGraphicFramePr/>
          <p:nvPr>
            <p:extLst>
              <p:ext uri="{D42A27DB-BD31-4B8C-83A1-F6EECF244321}">
                <p14:modId xmlns:p14="http://schemas.microsoft.com/office/powerpoint/2010/main" val="204055204"/>
              </p:ext>
            </p:extLst>
          </p:nvPr>
        </p:nvGraphicFramePr>
        <p:xfrm>
          <a:off x="291548" y="908720"/>
          <a:ext cx="8384908"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5548620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r="30146"/>
          <a:stretch/>
        </p:blipFill>
        <p:spPr bwMode="auto">
          <a:xfrm>
            <a:off x="0" y="0"/>
            <a:ext cx="6387548" cy="508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0" y="91368"/>
            <a:ext cx="5940152" cy="400110"/>
          </a:xfrm>
          <a:prstGeom prst="rect">
            <a:avLst/>
          </a:prstGeom>
          <a:noFill/>
        </p:spPr>
        <p:txBody>
          <a:bodyPr wrap="square" rtlCol="0">
            <a:spAutoFit/>
          </a:bodyPr>
          <a:lstStyle/>
          <a:p>
            <a:r>
              <a:rPr lang="es-CO" sz="2000" b="1" i="1" dirty="0" smtClean="0"/>
              <a:t>PARA TENER EN CUENTA: SECRETARIOS ACADÉMICOS</a:t>
            </a:r>
            <a:endParaRPr lang="es-CO" sz="2000" b="1" i="1" dirty="0"/>
          </a:p>
        </p:txBody>
      </p:sp>
      <p:graphicFrame>
        <p:nvGraphicFramePr>
          <p:cNvPr id="2" name="1 Diagrama"/>
          <p:cNvGraphicFramePr/>
          <p:nvPr>
            <p:extLst>
              <p:ext uri="{D42A27DB-BD31-4B8C-83A1-F6EECF244321}">
                <p14:modId xmlns:p14="http://schemas.microsoft.com/office/powerpoint/2010/main" val="2992603297"/>
              </p:ext>
            </p:extLst>
          </p:nvPr>
        </p:nvGraphicFramePr>
        <p:xfrm>
          <a:off x="179512" y="692696"/>
          <a:ext cx="8712968"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4315082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r="30146"/>
          <a:stretch/>
        </p:blipFill>
        <p:spPr bwMode="auto">
          <a:xfrm>
            <a:off x="0" y="0"/>
            <a:ext cx="6387548" cy="508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0" y="91368"/>
            <a:ext cx="5940152" cy="400110"/>
          </a:xfrm>
          <a:prstGeom prst="rect">
            <a:avLst/>
          </a:prstGeom>
          <a:noFill/>
        </p:spPr>
        <p:txBody>
          <a:bodyPr wrap="square" rtlCol="0">
            <a:spAutoFit/>
          </a:bodyPr>
          <a:lstStyle/>
          <a:p>
            <a:r>
              <a:rPr lang="es-CO" sz="2000" b="1" i="1" dirty="0" smtClean="0"/>
              <a:t>PARA TENER EN CUENTA: SECRETARIOS ACADÉMICOS</a:t>
            </a:r>
            <a:endParaRPr lang="es-CO" sz="2000" b="1" i="1" dirty="0"/>
          </a:p>
        </p:txBody>
      </p:sp>
      <p:graphicFrame>
        <p:nvGraphicFramePr>
          <p:cNvPr id="6" name="5 Diagrama"/>
          <p:cNvGraphicFramePr/>
          <p:nvPr>
            <p:extLst>
              <p:ext uri="{D42A27DB-BD31-4B8C-83A1-F6EECF244321}">
                <p14:modId xmlns:p14="http://schemas.microsoft.com/office/powerpoint/2010/main" val="3924435942"/>
              </p:ext>
            </p:extLst>
          </p:nvPr>
        </p:nvGraphicFramePr>
        <p:xfrm>
          <a:off x="251520" y="836712"/>
          <a:ext cx="8712968"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4679235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r="30146"/>
          <a:stretch/>
        </p:blipFill>
        <p:spPr bwMode="auto">
          <a:xfrm>
            <a:off x="0" y="0"/>
            <a:ext cx="6387548" cy="508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0" y="91368"/>
            <a:ext cx="6387548" cy="400110"/>
          </a:xfrm>
          <a:prstGeom prst="rect">
            <a:avLst/>
          </a:prstGeom>
          <a:noFill/>
        </p:spPr>
        <p:txBody>
          <a:bodyPr wrap="square" rtlCol="0">
            <a:spAutoFit/>
          </a:bodyPr>
          <a:lstStyle/>
          <a:p>
            <a:r>
              <a:rPr lang="es-CO" sz="2000" b="1" i="1" dirty="0" smtClean="0"/>
              <a:t>PARA TENER EN CUENTA: DIR. ESCULA, DTO E INSTITUTO</a:t>
            </a:r>
            <a:endParaRPr lang="es-CO" sz="2000" b="1" i="1" dirty="0"/>
          </a:p>
        </p:txBody>
      </p:sp>
      <p:graphicFrame>
        <p:nvGraphicFramePr>
          <p:cNvPr id="2" name="1 Diagrama"/>
          <p:cNvGraphicFramePr/>
          <p:nvPr>
            <p:extLst>
              <p:ext uri="{D42A27DB-BD31-4B8C-83A1-F6EECF244321}">
                <p14:modId xmlns:p14="http://schemas.microsoft.com/office/powerpoint/2010/main" val="1903839095"/>
              </p:ext>
            </p:extLst>
          </p:nvPr>
        </p:nvGraphicFramePr>
        <p:xfrm>
          <a:off x="251520" y="580667"/>
          <a:ext cx="8712968" cy="54406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261255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2663486858"/>
              </p:ext>
            </p:extLst>
          </p:nvPr>
        </p:nvGraphicFramePr>
        <p:xfrm>
          <a:off x="323528" y="1052736"/>
          <a:ext cx="8640960" cy="4752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Rectángulo"/>
          <p:cNvSpPr/>
          <p:nvPr/>
        </p:nvSpPr>
        <p:spPr>
          <a:xfrm>
            <a:off x="1458869" y="128825"/>
            <a:ext cx="6571863"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000" b="1" spc="50" dirty="0">
                <a:ln w="11430"/>
                <a:solidFill>
                  <a:srgbClr val="C00000"/>
                </a:solidFill>
                <a:effectLst>
                  <a:outerShdw blurRad="76200" dist="50800" dir="5400000" algn="tl" rotWithShape="0">
                    <a:srgbClr val="000000">
                      <a:alpha val="65000"/>
                    </a:srgbClr>
                  </a:outerShdw>
                </a:effectLst>
              </a:rPr>
              <a:t>VICERRECTORÍA ACADÉMICA </a:t>
            </a:r>
          </a:p>
        </p:txBody>
      </p:sp>
      <p:sp>
        <p:nvSpPr>
          <p:cNvPr id="4" name="3 CuadroTexto"/>
          <p:cNvSpPr txBox="1"/>
          <p:nvPr/>
        </p:nvSpPr>
        <p:spPr>
          <a:xfrm>
            <a:off x="467544" y="692696"/>
            <a:ext cx="6913020" cy="461665"/>
          </a:xfrm>
          <a:prstGeom prst="rect">
            <a:avLst/>
          </a:prstGeom>
          <a:noFill/>
        </p:spPr>
        <p:txBody>
          <a:bodyPr wrap="square" rtlCol="0">
            <a:spAutoFit/>
          </a:bodyPr>
          <a:lstStyle/>
          <a:p>
            <a:r>
              <a:rPr lang="es-CO" sz="2400" b="1" i="1" dirty="0" smtClean="0"/>
              <a:t>Dependencias adscritas: </a:t>
            </a:r>
            <a:endParaRPr lang="es-CO" sz="2400" b="1" i="1" dirty="0"/>
          </a:p>
        </p:txBody>
      </p:sp>
      <p:sp>
        <p:nvSpPr>
          <p:cNvPr id="5" name="4 CuadroTexto"/>
          <p:cNvSpPr txBox="1"/>
          <p:nvPr/>
        </p:nvSpPr>
        <p:spPr>
          <a:xfrm>
            <a:off x="1458869" y="2247918"/>
            <a:ext cx="2969115" cy="584775"/>
          </a:xfrm>
          <a:prstGeom prst="rect">
            <a:avLst/>
          </a:prstGeom>
          <a:noFill/>
        </p:spPr>
        <p:txBody>
          <a:bodyPr wrap="square" rtlCol="0">
            <a:spAutoFit/>
          </a:bodyPr>
          <a:lstStyle/>
          <a:p>
            <a:r>
              <a:rPr lang="es-CO" sz="1600" b="1" dirty="0" smtClean="0">
                <a:solidFill>
                  <a:srgbClr val="C00000"/>
                </a:solidFill>
              </a:rPr>
              <a:t>Omar Yesid Beltrán Gutiérrez</a:t>
            </a:r>
          </a:p>
          <a:p>
            <a:r>
              <a:rPr lang="es-CO" sz="1600" b="1" dirty="0" smtClean="0">
                <a:solidFill>
                  <a:srgbClr val="C00000"/>
                </a:solidFill>
              </a:rPr>
              <a:t>Dir. IDEAD</a:t>
            </a:r>
            <a:endParaRPr lang="es-CO" sz="1600" b="1" dirty="0">
              <a:solidFill>
                <a:srgbClr val="C00000"/>
              </a:solidFill>
            </a:endParaRPr>
          </a:p>
        </p:txBody>
      </p:sp>
      <p:sp>
        <p:nvSpPr>
          <p:cNvPr id="6" name="5 CuadroTexto"/>
          <p:cNvSpPr txBox="1"/>
          <p:nvPr/>
        </p:nvSpPr>
        <p:spPr>
          <a:xfrm>
            <a:off x="5896006" y="2204864"/>
            <a:ext cx="2969115" cy="584775"/>
          </a:xfrm>
          <a:prstGeom prst="rect">
            <a:avLst/>
          </a:prstGeom>
          <a:noFill/>
        </p:spPr>
        <p:txBody>
          <a:bodyPr wrap="square" rtlCol="0">
            <a:spAutoFit/>
          </a:bodyPr>
          <a:lstStyle/>
          <a:p>
            <a:r>
              <a:rPr lang="es-CO" sz="1600" b="1" dirty="0" smtClean="0">
                <a:solidFill>
                  <a:srgbClr val="C00000"/>
                </a:solidFill>
              </a:rPr>
              <a:t>Elsa Edilma Páez</a:t>
            </a:r>
          </a:p>
          <a:p>
            <a:r>
              <a:rPr lang="es-CO" sz="1600" b="1" dirty="0" smtClean="0">
                <a:solidFill>
                  <a:srgbClr val="C00000"/>
                </a:solidFill>
              </a:rPr>
              <a:t>Coordinadora PREU</a:t>
            </a:r>
            <a:endParaRPr lang="es-CO" sz="1600" b="1" dirty="0">
              <a:solidFill>
                <a:srgbClr val="C00000"/>
              </a:solidFill>
            </a:endParaRPr>
          </a:p>
        </p:txBody>
      </p:sp>
      <p:sp>
        <p:nvSpPr>
          <p:cNvPr id="7" name="6 CuadroTexto"/>
          <p:cNvSpPr txBox="1"/>
          <p:nvPr/>
        </p:nvSpPr>
        <p:spPr>
          <a:xfrm>
            <a:off x="1691680" y="4509120"/>
            <a:ext cx="2969115" cy="584775"/>
          </a:xfrm>
          <a:prstGeom prst="rect">
            <a:avLst/>
          </a:prstGeom>
          <a:noFill/>
        </p:spPr>
        <p:txBody>
          <a:bodyPr wrap="square" rtlCol="0">
            <a:spAutoFit/>
          </a:bodyPr>
          <a:lstStyle/>
          <a:p>
            <a:r>
              <a:rPr lang="es-CO" sz="1600" b="1" dirty="0" smtClean="0">
                <a:solidFill>
                  <a:srgbClr val="C00000"/>
                </a:solidFill>
              </a:rPr>
              <a:t>Virginia Hernández Caicedo</a:t>
            </a:r>
          </a:p>
          <a:p>
            <a:r>
              <a:rPr lang="es-CO" sz="1600" b="1" dirty="0" smtClean="0">
                <a:solidFill>
                  <a:srgbClr val="C00000"/>
                </a:solidFill>
              </a:rPr>
              <a:t>Jefe OIRI</a:t>
            </a:r>
            <a:endParaRPr lang="es-CO" sz="1600" b="1" dirty="0">
              <a:solidFill>
                <a:srgbClr val="C00000"/>
              </a:solidFill>
            </a:endParaRPr>
          </a:p>
        </p:txBody>
      </p:sp>
      <p:sp>
        <p:nvSpPr>
          <p:cNvPr id="8" name="7 CuadroTexto"/>
          <p:cNvSpPr txBox="1"/>
          <p:nvPr/>
        </p:nvSpPr>
        <p:spPr>
          <a:xfrm>
            <a:off x="5975632" y="4365104"/>
            <a:ext cx="3312368" cy="830997"/>
          </a:xfrm>
          <a:prstGeom prst="rect">
            <a:avLst/>
          </a:prstGeom>
          <a:noFill/>
        </p:spPr>
        <p:txBody>
          <a:bodyPr wrap="square" rtlCol="0">
            <a:spAutoFit/>
          </a:bodyPr>
          <a:lstStyle/>
          <a:p>
            <a:r>
              <a:rPr lang="es-CO" sz="1600" b="1" dirty="0" smtClean="0">
                <a:solidFill>
                  <a:srgbClr val="C00000"/>
                </a:solidFill>
              </a:rPr>
              <a:t>Lucila Perilla</a:t>
            </a:r>
          </a:p>
          <a:p>
            <a:r>
              <a:rPr lang="es-CO" sz="1600" b="1" dirty="0" smtClean="0">
                <a:solidFill>
                  <a:srgbClr val="C00000"/>
                </a:solidFill>
              </a:rPr>
              <a:t>Secretaria Técnica de Evaluación y Promoción Docente</a:t>
            </a:r>
            <a:endParaRPr lang="es-CO" sz="1600" b="1" dirty="0">
              <a:solidFill>
                <a:srgbClr val="C00000"/>
              </a:solidFill>
            </a:endParaRPr>
          </a:p>
        </p:txBody>
      </p:sp>
      <p:grpSp>
        <p:nvGrpSpPr>
          <p:cNvPr id="9" name="8 Grupo"/>
          <p:cNvGrpSpPr/>
          <p:nvPr/>
        </p:nvGrpSpPr>
        <p:grpSpPr>
          <a:xfrm>
            <a:off x="2699734" y="5445224"/>
            <a:ext cx="3922122" cy="453788"/>
            <a:chOff x="510875" y="2366157"/>
            <a:chExt cx="3922122" cy="1627656"/>
          </a:xfrm>
        </p:grpSpPr>
        <p:sp>
          <p:nvSpPr>
            <p:cNvPr id="10" name="9 Rectángulo"/>
            <p:cNvSpPr/>
            <p:nvPr/>
          </p:nvSpPr>
          <p:spPr>
            <a:xfrm>
              <a:off x="510875" y="2366157"/>
              <a:ext cx="3811797" cy="1627656"/>
            </a:xfrm>
            <a:prstGeom prst="rect">
              <a:avLst/>
            </a:prstGeom>
          </p:spPr>
          <p:style>
            <a:lnRef idx="1">
              <a:schemeClr val="accent5">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11" name="10 Rectángulo"/>
            <p:cNvSpPr/>
            <p:nvPr/>
          </p:nvSpPr>
          <p:spPr>
            <a:xfrm>
              <a:off x="621200" y="2366157"/>
              <a:ext cx="3811797" cy="162765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2777" tIns="60960" rIns="60960" bIns="60960" numCol="1" spcCol="1270" anchor="ctr" anchorCtr="0">
              <a:noAutofit/>
            </a:bodyPr>
            <a:lstStyle/>
            <a:p>
              <a:pPr lvl="0" algn="l" defTabSz="711200">
                <a:lnSpc>
                  <a:spcPct val="90000"/>
                </a:lnSpc>
                <a:spcBef>
                  <a:spcPct val="0"/>
                </a:spcBef>
                <a:spcAft>
                  <a:spcPct val="35000"/>
                </a:spcAft>
              </a:pPr>
              <a:r>
                <a:rPr lang="es-CO" sz="1600" b="1" kern="1200" dirty="0" smtClean="0"/>
                <a:t>Editorial </a:t>
              </a:r>
              <a:r>
                <a:rPr lang="es-CO" sz="1600" b="1" kern="1200" dirty="0" err="1" smtClean="0"/>
                <a:t>Unillanos</a:t>
              </a:r>
              <a:endParaRPr lang="es-CO" sz="1600" b="1" kern="1200" dirty="0"/>
            </a:p>
          </p:txBody>
        </p:sp>
      </p:grpSp>
      <p:pic>
        <p:nvPicPr>
          <p:cNvPr id="12" name="11 Imagen" descr="https://scontent-iad3-1.xx.fbcdn.net/t31.0-8/14753847_10154011035303733_311256331033817810_o.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67744" y="5183036"/>
            <a:ext cx="994182" cy="838252"/>
          </a:xfrm>
          <a:prstGeom prst="rect">
            <a:avLst/>
          </a:prstGeom>
          <a:noFill/>
          <a:ln>
            <a:noFill/>
          </a:ln>
        </p:spPr>
      </p:pic>
    </p:spTree>
    <p:extLst>
      <p:ext uri="{BB962C8B-B14F-4D97-AF65-F5344CB8AC3E}">
        <p14:creationId xmlns:p14="http://schemas.microsoft.com/office/powerpoint/2010/main" val="421618497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r="30146"/>
          <a:stretch/>
        </p:blipFill>
        <p:spPr bwMode="auto">
          <a:xfrm>
            <a:off x="0" y="0"/>
            <a:ext cx="6387548" cy="508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0" y="91368"/>
            <a:ext cx="6387548" cy="400110"/>
          </a:xfrm>
          <a:prstGeom prst="rect">
            <a:avLst/>
          </a:prstGeom>
          <a:noFill/>
        </p:spPr>
        <p:txBody>
          <a:bodyPr wrap="square" rtlCol="0">
            <a:spAutoFit/>
          </a:bodyPr>
          <a:lstStyle/>
          <a:p>
            <a:r>
              <a:rPr lang="es-CO" sz="2000" b="1" i="1" dirty="0" smtClean="0"/>
              <a:t>PARA TENER EN CUENTA: DIR. ESCULA, DTO E INSTITUTO</a:t>
            </a:r>
            <a:endParaRPr lang="es-CO" sz="2000" b="1" i="1" dirty="0"/>
          </a:p>
        </p:txBody>
      </p:sp>
      <p:sp>
        <p:nvSpPr>
          <p:cNvPr id="3" name="2 Rectángulo redondeado"/>
          <p:cNvSpPr/>
          <p:nvPr/>
        </p:nvSpPr>
        <p:spPr>
          <a:xfrm>
            <a:off x="205442" y="764704"/>
            <a:ext cx="5976664" cy="108012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285750" lvl="0" indent="-285750" algn="just">
              <a:buFont typeface="Wingdings" panose="05000000000000000000" pitchFamily="2" charset="2"/>
              <a:buChar char="Ø"/>
            </a:pPr>
            <a:r>
              <a:rPr lang="es-CO" sz="2000" dirty="0">
                <a:latin typeface="Times New Roman" panose="02020603050405020304" pitchFamily="18" charset="0"/>
                <a:cs typeface="Times New Roman" panose="02020603050405020304" pitchFamily="18" charset="0"/>
              </a:rPr>
              <a:t>Solicitar al profesor el plan de acción ejecutado junto con los soportes, si es el caso, para la respectiva evaluación.</a:t>
            </a:r>
          </a:p>
        </p:txBody>
      </p:sp>
      <p:sp>
        <p:nvSpPr>
          <p:cNvPr id="6" name="5 Rectángulo redondeado"/>
          <p:cNvSpPr/>
          <p:nvPr/>
        </p:nvSpPr>
        <p:spPr>
          <a:xfrm>
            <a:off x="971600" y="2132856"/>
            <a:ext cx="7704856" cy="367240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285750" lvl="0" indent="-285750" algn="just">
              <a:buFont typeface="Wingdings" panose="05000000000000000000" pitchFamily="2" charset="2"/>
              <a:buChar char="Ø"/>
            </a:pPr>
            <a:r>
              <a:rPr lang="es-CO" sz="2000" dirty="0">
                <a:latin typeface="Times New Roman" panose="02020603050405020304" pitchFamily="18" charset="0"/>
                <a:cs typeface="Times New Roman" panose="02020603050405020304" pitchFamily="18" charset="0"/>
              </a:rPr>
              <a:t>Analizar con los Comités de Programas (al cual presta el servicio) y Dirección General de Currículo, las guías de cursos evidenciando los datos del curso (nombre, tipo, área, relación, créditos, horas directas con el docente, horas independiente del estudiante), para el caso de cursos teóricos prácticos deberán definir si es práctica o laboratorio, cuantas horas requiere por práctica o laboratorio y cuantas sesiones al semestre requiere, a partir de que semana inicia la práctica o laboratorio y cuando finaliza, para el caso de los cursos teóricos prácticos las horas directas a la semana es la suma de horas de teoría más las horas de prácticas o laboratorios, elaborar guías para el trabajo independiente. </a:t>
            </a:r>
          </a:p>
        </p:txBody>
      </p:sp>
    </p:spTree>
    <p:extLst>
      <p:ext uri="{BB962C8B-B14F-4D97-AF65-F5344CB8AC3E}">
        <p14:creationId xmlns:p14="http://schemas.microsoft.com/office/powerpoint/2010/main" val="369363035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r="30146"/>
          <a:stretch/>
        </p:blipFill>
        <p:spPr bwMode="auto">
          <a:xfrm>
            <a:off x="0" y="0"/>
            <a:ext cx="6387548" cy="508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0" y="91368"/>
            <a:ext cx="6387548" cy="400110"/>
          </a:xfrm>
          <a:prstGeom prst="rect">
            <a:avLst/>
          </a:prstGeom>
          <a:noFill/>
        </p:spPr>
        <p:txBody>
          <a:bodyPr wrap="square" rtlCol="0">
            <a:spAutoFit/>
          </a:bodyPr>
          <a:lstStyle/>
          <a:p>
            <a:r>
              <a:rPr lang="es-CO" sz="2000" b="1" i="1" dirty="0" smtClean="0"/>
              <a:t>PARA TENER EN CUENTA: DIR. PROGRAMA Y COMITÉS</a:t>
            </a:r>
            <a:endParaRPr lang="es-CO" sz="2000" b="1" i="1" dirty="0"/>
          </a:p>
        </p:txBody>
      </p:sp>
      <p:graphicFrame>
        <p:nvGraphicFramePr>
          <p:cNvPr id="2" name="1 Diagrama"/>
          <p:cNvGraphicFramePr/>
          <p:nvPr>
            <p:extLst>
              <p:ext uri="{D42A27DB-BD31-4B8C-83A1-F6EECF244321}">
                <p14:modId xmlns:p14="http://schemas.microsoft.com/office/powerpoint/2010/main" val="241615701"/>
              </p:ext>
            </p:extLst>
          </p:nvPr>
        </p:nvGraphicFramePr>
        <p:xfrm>
          <a:off x="251520" y="836712"/>
          <a:ext cx="8712968" cy="5184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3499100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r="30146"/>
          <a:stretch/>
        </p:blipFill>
        <p:spPr bwMode="auto">
          <a:xfrm>
            <a:off x="0" y="0"/>
            <a:ext cx="6387548" cy="508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0" y="91368"/>
            <a:ext cx="6387548" cy="400110"/>
          </a:xfrm>
          <a:prstGeom prst="rect">
            <a:avLst/>
          </a:prstGeom>
          <a:noFill/>
        </p:spPr>
        <p:txBody>
          <a:bodyPr wrap="square" rtlCol="0">
            <a:spAutoFit/>
          </a:bodyPr>
          <a:lstStyle/>
          <a:p>
            <a:r>
              <a:rPr lang="es-CO" sz="2000" b="1" i="1" dirty="0" smtClean="0"/>
              <a:t>PARA TENER EN CUENTA: DIR. PROGRAMA Y COMITÉS</a:t>
            </a:r>
            <a:endParaRPr lang="es-CO" sz="2000" b="1" i="1" dirty="0"/>
          </a:p>
        </p:txBody>
      </p:sp>
      <p:graphicFrame>
        <p:nvGraphicFramePr>
          <p:cNvPr id="2" name="1 Diagrama"/>
          <p:cNvGraphicFramePr/>
          <p:nvPr>
            <p:extLst>
              <p:ext uri="{D42A27DB-BD31-4B8C-83A1-F6EECF244321}">
                <p14:modId xmlns:p14="http://schemas.microsoft.com/office/powerpoint/2010/main" val="525782283"/>
              </p:ext>
            </p:extLst>
          </p:nvPr>
        </p:nvGraphicFramePr>
        <p:xfrm>
          <a:off x="251520" y="692696"/>
          <a:ext cx="8712968"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6529481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r="30146"/>
          <a:stretch/>
        </p:blipFill>
        <p:spPr bwMode="auto">
          <a:xfrm>
            <a:off x="0" y="0"/>
            <a:ext cx="6387548" cy="508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0" y="91368"/>
            <a:ext cx="6387548" cy="400110"/>
          </a:xfrm>
          <a:prstGeom prst="rect">
            <a:avLst/>
          </a:prstGeom>
          <a:noFill/>
        </p:spPr>
        <p:txBody>
          <a:bodyPr wrap="square" rtlCol="0">
            <a:spAutoFit/>
          </a:bodyPr>
          <a:lstStyle/>
          <a:p>
            <a:r>
              <a:rPr lang="es-CO" sz="2000" b="1" i="1" dirty="0" smtClean="0"/>
              <a:t>PARA TENER EN CUENTA: DIR. PROGRAMA Y COMITÉS</a:t>
            </a:r>
            <a:endParaRPr lang="es-CO" sz="2000" b="1" i="1" dirty="0"/>
          </a:p>
        </p:txBody>
      </p:sp>
      <p:graphicFrame>
        <p:nvGraphicFramePr>
          <p:cNvPr id="2" name="1 Diagrama"/>
          <p:cNvGraphicFramePr/>
          <p:nvPr>
            <p:extLst>
              <p:ext uri="{D42A27DB-BD31-4B8C-83A1-F6EECF244321}">
                <p14:modId xmlns:p14="http://schemas.microsoft.com/office/powerpoint/2010/main" val="3277860376"/>
              </p:ext>
            </p:extLst>
          </p:nvPr>
        </p:nvGraphicFramePr>
        <p:xfrm>
          <a:off x="251520" y="508659"/>
          <a:ext cx="8712968" cy="56566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522440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160377" y="692696"/>
            <a:ext cx="8784976" cy="5324535"/>
          </a:xfrm>
          <a:prstGeom prst="rect">
            <a:avLst/>
          </a:prstGeom>
        </p:spPr>
        <p:txBody>
          <a:bodyPr wrap="square">
            <a:spAutoFit/>
          </a:bodyPr>
          <a:lstStyle/>
          <a:p>
            <a:pPr marL="285750" indent="-285750" algn="just">
              <a:buFont typeface="Wingdings" panose="05000000000000000000" pitchFamily="2" charset="2"/>
              <a:buChar char="Ø"/>
            </a:pPr>
            <a:r>
              <a:rPr lang="es-CO" sz="2000" dirty="0" smtClean="0">
                <a:latin typeface="Times New Roman" panose="02020603050405020304" pitchFamily="18" charset="0"/>
                <a:cs typeface="Times New Roman" panose="02020603050405020304" pitchFamily="18" charset="0"/>
              </a:rPr>
              <a:t>La Vicerrectoría Académica a la fecha no autorizará modificación de notas ni horarios</a:t>
            </a:r>
          </a:p>
          <a:p>
            <a:pPr marL="285750" indent="-285750" algn="just">
              <a:buFont typeface="Wingdings" panose="05000000000000000000" pitchFamily="2" charset="2"/>
              <a:buChar char="Ø"/>
            </a:pPr>
            <a:r>
              <a:rPr lang="es-CO" sz="2000" dirty="0" smtClean="0">
                <a:latin typeface="Times New Roman" panose="02020603050405020304" pitchFamily="18" charset="0"/>
                <a:cs typeface="Times New Roman" panose="02020603050405020304" pitchFamily="18" charset="0"/>
              </a:rPr>
              <a:t>Muy importante dar cumplimiento de las fechas de la planeación académica y del calendario académico </a:t>
            </a:r>
          </a:p>
          <a:p>
            <a:pPr marL="285750" indent="-285750" algn="just">
              <a:buFont typeface="Wingdings" panose="05000000000000000000" pitchFamily="2" charset="2"/>
              <a:buChar char="Ø"/>
            </a:pPr>
            <a:r>
              <a:rPr lang="es-CO" sz="2000" dirty="0" smtClean="0">
                <a:latin typeface="Times New Roman" panose="02020603050405020304" pitchFamily="18" charset="0"/>
                <a:cs typeface="Times New Roman" panose="02020603050405020304" pitchFamily="18" charset="0"/>
              </a:rPr>
              <a:t>Dar Cumplimiento al reglamento estudiantil</a:t>
            </a:r>
          </a:p>
          <a:p>
            <a:pPr marL="285750" indent="-285750" algn="just">
              <a:buFont typeface="Wingdings" panose="05000000000000000000" pitchFamily="2" charset="2"/>
              <a:buChar char="Ø"/>
            </a:pPr>
            <a:r>
              <a:rPr lang="es-CO" sz="2000" dirty="0" smtClean="0">
                <a:latin typeface="Times New Roman" panose="02020603050405020304" pitchFamily="18" charset="0"/>
                <a:cs typeface="Times New Roman" panose="02020603050405020304" pitchFamily="18" charset="0"/>
              </a:rPr>
              <a:t>Verificar los horarios enviados por los directores de programa a la oficina de Admisiones con los publicados en la página web y con los enviados en el aplicativo de las solicitudes de servicios.</a:t>
            </a:r>
          </a:p>
          <a:p>
            <a:pPr marL="285750" indent="-285750" algn="just">
              <a:buFont typeface="Wingdings" panose="05000000000000000000" pitchFamily="2" charset="2"/>
              <a:buChar char="Ø"/>
            </a:pPr>
            <a:r>
              <a:rPr lang="es-CO" sz="2000" dirty="0" smtClean="0">
                <a:latin typeface="Times New Roman" panose="02020603050405020304" pitchFamily="18" charset="0"/>
                <a:cs typeface="Times New Roman" panose="02020603050405020304" pitchFamily="18" charset="0"/>
              </a:rPr>
              <a:t>Los profesores catedráticos con contrato firmado podrán iniciar clases.</a:t>
            </a:r>
          </a:p>
          <a:p>
            <a:pPr marL="285750" indent="-285750" algn="just">
              <a:buFont typeface="Wingdings" panose="05000000000000000000" pitchFamily="2" charset="2"/>
              <a:buChar char="Ø"/>
            </a:pPr>
            <a:r>
              <a:rPr lang="es-CO" sz="2000" dirty="0" smtClean="0">
                <a:latin typeface="Times New Roman" panose="02020603050405020304" pitchFamily="18" charset="0"/>
                <a:cs typeface="Times New Roman" panose="02020603050405020304" pitchFamily="18" charset="0"/>
              </a:rPr>
              <a:t>Las </a:t>
            </a:r>
            <a:r>
              <a:rPr lang="es-CO" sz="2000" dirty="0">
                <a:latin typeface="Times New Roman" panose="02020603050405020304" pitchFamily="18" charset="0"/>
                <a:cs typeface="Times New Roman" panose="02020603050405020304" pitchFamily="18" charset="0"/>
              </a:rPr>
              <a:t>actividades deben estar en coherencia con las funciones misionales y no como aumento a la función </a:t>
            </a:r>
            <a:r>
              <a:rPr lang="es-CO" sz="2000" dirty="0" smtClean="0">
                <a:latin typeface="Times New Roman" panose="02020603050405020304" pitchFamily="18" charset="0"/>
                <a:cs typeface="Times New Roman" panose="02020603050405020304" pitchFamily="18" charset="0"/>
              </a:rPr>
              <a:t>administrativa.</a:t>
            </a:r>
          </a:p>
          <a:p>
            <a:pPr marL="285750" indent="-285750" algn="just">
              <a:buFont typeface="Wingdings" panose="05000000000000000000" pitchFamily="2" charset="2"/>
              <a:buChar char="Ø"/>
            </a:pPr>
            <a:r>
              <a:rPr lang="es-CO" sz="2000" dirty="0" smtClean="0">
                <a:latin typeface="Times New Roman" panose="02020603050405020304" pitchFamily="18" charset="0"/>
                <a:cs typeface="Times New Roman" panose="02020603050405020304" pitchFamily="18" charset="0"/>
              </a:rPr>
              <a:t>Los </a:t>
            </a:r>
            <a:r>
              <a:rPr lang="es-CO" sz="2000" dirty="0">
                <a:latin typeface="Times New Roman" panose="02020603050405020304" pitchFamily="18" charset="0"/>
                <a:cs typeface="Times New Roman" panose="02020603050405020304" pitchFamily="18" charset="0"/>
              </a:rPr>
              <a:t>docentes tiempo completo que presten sus servicios como cátedra no debe  tener tiempos asignados  en el ítem otras actividades en su responsabilidad </a:t>
            </a:r>
            <a:r>
              <a:rPr lang="es-CO" sz="2000" dirty="0" smtClean="0">
                <a:latin typeface="Times New Roman" panose="02020603050405020304" pitchFamily="18" charset="0"/>
                <a:cs typeface="Times New Roman" panose="02020603050405020304" pitchFamily="18" charset="0"/>
              </a:rPr>
              <a:t>académica.</a:t>
            </a:r>
          </a:p>
          <a:p>
            <a:pPr marL="285750" indent="-285750" algn="just">
              <a:buFont typeface="Wingdings" panose="05000000000000000000" pitchFamily="2" charset="2"/>
              <a:buChar char="Ø"/>
            </a:pPr>
            <a:r>
              <a:rPr lang="es-CO" sz="2000" dirty="0" smtClean="0">
                <a:latin typeface="Times New Roman" panose="02020603050405020304" pitchFamily="18" charset="0"/>
                <a:cs typeface="Times New Roman" panose="02020603050405020304" pitchFamily="18" charset="0"/>
              </a:rPr>
              <a:t>La </a:t>
            </a:r>
            <a:r>
              <a:rPr lang="es-CO" sz="2000" dirty="0">
                <a:latin typeface="Times New Roman" panose="02020603050405020304" pitchFamily="18" charset="0"/>
                <a:cs typeface="Times New Roman" panose="02020603050405020304" pitchFamily="18" charset="0"/>
              </a:rPr>
              <a:t>organización de eventos académicos y programación de cursos o diplomados deben estar contemplados en la función de proyección social por lo tanto el docente debe tener proyecto de proyección social</a:t>
            </a:r>
            <a:r>
              <a:rPr lang="es-CO" sz="2000" dirty="0" smtClean="0">
                <a:latin typeface="Times New Roman" panose="02020603050405020304" pitchFamily="18" charset="0"/>
                <a:cs typeface="Times New Roman" panose="02020603050405020304" pitchFamily="18" charset="0"/>
              </a:rPr>
              <a:t>.</a:t>
            </a:r>
            <a:endParaRPr lang="es-CO" sz="2000" dirty="0">
              <a:latin typeface="Times New Roman" panose="02020603050405020304" pitchFamily="18" charset="0"/>
              <a:cs typeface="Times New Roman" panose="02020603050405020304" pitchFamily="18" charset="0"/>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r="30146"/>
          <a:stretch/>
        </p:blipFill>
        <p:spPr bwMode="auto">
          <a:xfrm>
            <a:off x="0" y="0"/>
            <a:ext cx="6387548" cy="508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200676" y="44624"/>
            <a:ext cx="6387548" cy="477054"/>
          </a:xfrm>
          <a:prstGeom prst="rect">
            <a:avLst/>
          </a:prstGeom>
          <a:noFill/>
        </p:spPr>
        <p:txBody>
          <a:bodyPr wrap="square" rtlCol="0">
            <a:spAutoFit/>
          </a:bodyPr>
          <a:lstStyle/>
          <a:p>
            <a:r>
              <a:rPr lang="es-CO" sz="2500" b="1" i="1" dirty="0" smtClean="0"/>
              <a:t>PARA TENER EN CUENTA:</a:t>
            </a:r>
            <a:endParaRPr lang="es-CO" sz="2500" b="1" i="1" dirty="0"/>
          </a:p>
        </p:txBody>
      </p:sp>
    </p:spTree>
    <p:extLst>
      <p:ext uri="{BB962C8B-B14F-4D97-AF65-F5344CB8AC3E}">
        <p14:creationId xmlns:p14="http://schemas.microsoft.com/office/powerpoint/2010/main" val="122849431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179512" y="692696"/>
            <a:ext cx="8784976" cy="4693593"/>
          </a:xfrm>
          <a:prstGeom prst="rect">
            <a:avLst/>
          </a:prstGeom>
        </p:spPr>
        <p:txBody>
          <a:bodyPr wrap="square">
            <a:spAutoFit/>
          </a:bodyPr>
          <a:lstStyle/>
          <a:p>
            <a:pPr marL="285750" indent="-285750" algn="just">
              <a:buFont typeface="Wingdings" panose="05000000000000000000" pitchFamily="2" charset="2"/>
              <a:buChar char="Ø"/>
            </a:pPr>
            <a:r>
              <a:rPr lang="es-CO" sz="2300" dirty="0" smtClean="0">
                <a:latin typeface="Times New Roman" panose="02020603050405020304" pitchFamily="18" charset="0"/>
                <a:cs typeface="Times New Roman" panose="02020603050405020304" pitchFamily="18" charset="0"/>
              </a:rPr>
              <a:t>Al cierre de la plataforma de reporte de notas correspondientes al segundo periodo académico de 2016 disminuyó la cantidad de estudiantes sin reporte de notas, con respecto a periodos anteriores.</a:t>
            </a:r>
          </a:p>
          <a:p>
            <a:pPr marL="285750" indent="-285750" algn="just">
              <a:buFont typeface="Wingdings" panose="05000000000000000000" pitchFamily="2" charset="2"/>
              <a:buChar char="Ø"/>
            </a:pPr>
            <a:r>
              <a:rPr lang="es-CO" sz="2300" dirty="0" smtClean="0">
                <a:latin typeface="Times New Roman" panose="02020603050405020304" pitchFamily="18" charset="0"/>
                <a:cs typeface="Times New Roman" panose="02020603050405020304" pitchFamily="18" charset="0"/>
              </a:rPr>
              <a:t>Enviar listas de estudiantes preliminares por parte de la oficina de Admisiones las tres primeras semanas de clase a los Directores de Programa. En la cuarta, semana una vez finalizada las semanas de adición y cancelación (acorde al Reglamento Estudiantil) enviar listas definitivas. </a:t>
            </a:r>
          </a:p>
          <a:p>
            <a:pPr marL="285750" indent="-285750" algn="just">
              <a:buFont typeface="Wingdings" panose="05000000000000000000" pitchFamily="2" charset="2"/>
              <a:buChar char="Ø"/>
            </a:pPr>
            <a:r>
              <a:rPr lang="es-CO" sz="2300" dirty="0" smtClean="0">
                <a:latin typeface="Times New Roman" panose="02020603050405020304" pitchFamily="18" charset="0"/>
                <a:cs typeface="Times New Roman" panose="02020603050405020304" pitchFamily="18" charset="0"/>
              </a:rPr>
              <a:t>Recibir equivalencias por parte de la </a:t>
            </a:r>
            <a:r>
              <a:rPr lang="es-CO" sz="2300" dirty="0">
                <a:latin typeface="Times New Roman" panose="02020603050405020304" pitchFamily="18" charset="0"/>
                <a:cs typeface="Times New Roman" panose="02020603050405020304" pitchFamily="18" charset="0"/>
              </a:rPr>
              <a:t>oficina de </a:t>
            </a:r>
            <a:r>
              <a:rPr lang="es-CO" sz="2300" dirty="0" smtClean="0">
                <a:latin typeface="Times New Roman" panose="02020603050405020304" pitchFamily="18" charset="0"/>
                <a:cs typeface="Times New Roman" panose="02020603050405020304" pitchFamily="18" charset="0"/>
              </a:rPr>
              <a:t>Admisiones hasta la tercera semana de inicio de clases.</a:t>
            </a:r>
          </a:p>
          <a:p>
            <a:pPr marL="285750" indent="-285750" algn="just">
              <a:buFont typeface="Wingdings" panose="05000000000000000000" pitchFamily="2" charset="2"/>
              <a:buChar char="Ø"/>
            </a:pPr>
            <a:r>
              <a:rPr lang="es-CO" sz="2300" dirty="0" smtClean="0">
                <a:latin typeface="Times New Roman" panose="02020603050405020304" pitchFamily="18" charset="0"/>
                <a:cs typeface="Times New Roman" panose="02020603050405020304" pitchFamily="18" charset="0"/>
              </a:rPr>
              <a:t>Durante el </a:t>
            </a:r>
            <a:r>
              <a:rPr lang="es-CO" sz="2300" dirty="0">
                <a:latin typeface="Times New Roman" panose="02020603050405020304" pitchFamily="18" charset="0"/>
                <a:cs typeface="Times New Roman" panose="02020603050405020304" pitchFamily="18" charset="0"/>
              </a:rPr>
              <a:t>segundo periodo académico de 2016 disminuyó la cantidad de </a:t>
            </a:r>
            <a:r>
              <a:rPr lang="es-CO" sz="2300" dirty="0" smtClean="0">
                <a:latin typeface="Times New Roman" panose="02020603050405020304" pitchFamily="18" charset="0"/>
                <a:cs typeface="Times New Roman" panose="02020603050405020304" pitchFamily="18" charset="0"/>
              </a:rPr>
              <a:t>cursos sin docentes y sin contrato.</a:t>
            </a:r>
          </a:p>
          <a:p>
            <a:pPr marL="285750" indent="-285750" algn="just">
              <a:buFont typeface="Wingdings" panose="05000000000000000000" pitchFamily="2" charset="2"/>
              <a:buChar char="Ø"/>
            </a:pPr>
            <a:r>
              <a:rPr lang="es-CO" sz="2300" dirty="0" smtClean="0">
                <a:latin typeface="Times New Roman" panose="02020603050405020304" pitchFamily="18" charset="0"/>
                <a:cs typeface="Times New Roman" panose="02020603050405020304" pitchFamily="18" charset="0"/>
              </a:rPr>
              <a:t>Disminuyó los tiempos asignados en otras actividades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48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026372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2856175664"/>
              </p:ext>
            </p:extLst>
          </p:nvPr>
        </p:nvGraphicFramePr>
        <p:xfrm>
          <a:off x="395536" y="620688"/>
          <a:ext cx="8424936" cy="5013835"/>
        </p:xfrm>
        <a:graphic>
          <a:graphicData uri="http://schemas.openxmlformats.org/drawingml/2006/table">
            <a:tbl>
              <a:tblPr/>
              <a:tblGrid>
                <a:gridCol w="1938481"/>
                <a:gridCol w="3802405"/>
                <a:gridCol w="1584915"/>
                <a:gridCol w="1099135"/>
              </a:tblGrid>
              <a:tr h="290609">
                <a:tc>
                  <a:txBody>
                    <a:bodyPr/>
                    <a:lstStyle/>
                    <a:p>
                      <a:pPr algn="ctr">
                        <a:spcAft>
                          <a:spcPts val="0"/>
                        </a:spcAft>
                      </a:pPr>
                      <a:r>
                        <a:rPr lang="es-CO" sz="1200" b="1" dirty="0">
                          <a:effectLst/>
                          <a:latin typeface="arial"/>
                        </a:rPr>
                        <a:t>ITEM</a:t>
                      </a:r>
                      <a:endParaRPr lang="es-CO" sz="1200" dirty="0">
                        <a:effectLst/>
                        <a:latin typeface="arial"/>
                      </a:endParaRP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CO" sz="1200" b="1" dirty="0">
                          <a:effectLst/>
                          <a:latin typeface="arial"/>
                        </a:rPr>
                        <a:t>NORMATIVIDAD APLICABLE</a:t>
                      </a:r>
                      <a:endParaRPr lang="es-CO" sz="1200" dirty="0">
                        <a:effectLst/>
                        <a:latin typeface="arial"/>
                      </a:endParaRP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CO" sz="1200" b="1" dirty="0">
                          <a:effectLst/>
                          <a:latin typeface="arial"/>
                        </a:rPr>
                        <a:t>INTERNA</a:t>
                      </a:r>
                      <a:endParaRPr lang="es-CO" sz="1200" dirty="0">
                        <a:effectLst/>
                        <a:latin typeface="arial"/>
                      </a:endParaRP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CO" sz="1200" b="1" dirty="0">
                          <a:effectLst/>
                          <a:latin typeface="arial"/>
                        </a:rPr>
                        <a:t>EXTERNA</a:t>
                      </a:r>
                      <a:endParaRPr lang="es-CO" sz="1200" dirty="0">
                        <a:effectLst/>
                        <a:latin typeface="arial"/>
                      </a:endParaRP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8469">
                <a:tc rowSpan="7">
                  <a:txBody>
                    <a:bodyPr/>
                    <a:lstStyle/>
                    <a:p>
                      <a:pPr algn="ctr">
                        <a:spcAft>
                          <a:spcPts val="0"/>
                        </a:spcAft>
                      </a:pPr>
                      <a:r>
                        <a:rPr lang="es-CO" sz="1200" b="1" dirty="0">
                          <a:effectLst/>
                          <a:latin typeface="arial"/>
                        </a:rPr>
                        <a:t>GENERALIDADES</a:t>
                      </a:r>
                    </a:p>
                  </a:txBody>
                  <a:tcPr marL="20573" marR="20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s-CO" sz="1200" dirty="0">
                          <a:effectLst/>
                          <a:latin typeface="arial"/>
                        </a:rPr>
                        <a:t>ACUERDO SUPERIOR N° 002 DE 2004</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CO" sz="1200">
                          <a:effectLst/>
                          <a:latin typeface="arial"/>
                        </a:rPr>
                        <a:t>X</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s-CO" sz="1200">
                          <a:effectLst/>
                          <a:latin typeface="arial"/>
                        </a:rPr>
                        <a:t> </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8469">
                <a:tc vMerge="1">
                  <a:txBody>
                    <a:bodyPr/>
                    <a:lstStyle/>
                    <a:p>
                      <a:endParaRPr lang="es-CO"/>
                    </a:p>
                  </a:txBody>
                  <a:tcPr/>
                </a:tc>
                <a:tc>
                  <a:txBody>
                    <a:bodyPr/>
                    <a:lstStyle/>
                    <a:p>
                      <a:pPr>
                        <a:spcAft>
                          <a:spcPts val="0"/>
                        </a:spcAft>
                      </a:pPr>
                      <a:r>
                        <a:rPr lang="es-CO" sz="1200" dirty="0">
                          <a:effectLst/>
                          <a:latin typeface="arial"/>
                        </a:rPr>
                        <a:t>ACUERDO SUPERIOR N° 012 DE 2009</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CO" sz="1200">
                          <a:effectLst/>
                          <a:latin typeface="arial"/>
                        </a:rPr>
                        <a:t>X</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s-CO" sz="1200" dirty="0">
                          <a:effectLst/>
                          <a:latin typeface="arial"/>
                        </a:rPr>
                        <a:t> </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8469">
                <a:tc vMerge="1">
                  <a:txBody>
                    <a:bodyPr/>
                    <a:lstStyle/>
                    <a:p>
                      <a:endParaRPr lang="es-CO"/>
                    </a:p>
                  </a:txBody>
                  <a:tcPr/>
                </a:tc>
                <a:tc>
                  <a:txBody>
                    <a:bodyPr/>
                    <a:lstStyle/>
                    <a:p>
                      <a:pPr>
                        <a:spcAft>
                          <a:spcPts val="0"/>
                        </a:spcAft>
                      </a:pPr>
                      <a:r>
                        <a:rPr lang="es-CO" sz="1200" dirty="0">
                          <a:effectLst/>
                          <a:latin typeface="arial"/>
                        </a:rPr>
                        <a:t>ACUERDO ACADÉMICO N° 009 DE 2011</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CO" sz="1200" dirty="0">
                          <a:effectLst/>
                          <a:latin typeface="arial"/>
                        </a:rPr>
                        <a:t>X</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endParaRPr lang="es-CO" sz="1200" dirty="0">
                        <a:effectLst/>
                        <a:latin typeface="arial"/>
                      </a:endParaRP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8469">
                <a:tc vMerge="1">
                  <a:txBody>
                    <a:bodyPr/>
                    <a:lstStyle/>
                    <a:p>
                      <a:endParaRPr lang="es-CO"/>
                    </a:p>
                  </a:txBody>
                  <a:tcPr/>
                </a:tc>
                <a:tc>
                  <a:txBody>
                    <a:bodyPr/>
                    <a:lstStyle/>
                    <a:p>
                      <a:pPr>
                        <a:spcAft>
                          <a:spcPts val="0"/>
                        </a:spcAft>
                      </a:pPr>
                      <a:r>
                        <a:rPr lang="es-CO" sz="1200" dirty="0">
                          <a:effectLst/>
                          <a:latin typeface="arial"/>
                        </a:rPr>
                        <a:t>ACUERDO ACADÉMICO N° 019 DE 2012</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CO" sz="1200">
                          <a:effectLst/>
                          <a:latin typeface="arial"/>
                        </a:rPr>
                        <a:t>X</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s-CO" sz="1200">
                          <a:effectLst/>
                          <a:latin typeface="arial"/>
                        </a:rPr>
                        <a:t> </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8469">
                <a:tc vMerge="1">
                  <a:txBody>
                    <a:bodyPr/>
                    <a:lstStyle/>
                    <a:p>
                      <a:endParaRPr lang="es-CO"/>
                    </a:p>
                  </a:txBody>
                  <a:tcPr/>
                </a:tc>
                <a:tc>
                  <a:txBody>
                    <a:bodyPr/>
                    <a:lstStyle/>
                    <a:p>
                      <a:pPr>
                        <a:spcAft>
                          <a:spcPts val="0"/>
                        </a:spcAft>
                      </a:pPr>
                      <a:r>
                        <a:rPr lang="es-CO" sz="1200" dirty="0">
                          <a:effectLst/>
                          <a:latin typeface="arial"/>
                        </a:rPr>
                        <a:t>ACUERDO ACADÉMICO N° 016 DE 2012</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CO" sz="1200">
                          <a:effectLst/>
                          <a:latin typeface="arial"/>
                        </a:rPr>
                        <a:t>X</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s-CO" sz="1200">
                          <a:effectLst/>
                          <a:latin typeface="arial"/>
                        </a:rPr>
                        <a:t> </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8469">
                <a:tc vMerge="1">
                  <a:txBody>
                    <a:bodyPr/>
                    <a:lstStyle/>
                    <a:p>
                      <a:endParaRPr lang="es-CO"/>
                    </a:p>
                  </a:txBody>
                  <a:tcPr/>
                </a:tc>
                <a:tc>
                  <a:txBody>
                    <a:bodyPr/>
                    <a:lstStyle/>
                    <a:p>
                      <a:pPr>
                        <a:spcAft>
                          <a:spcPts val="0"/>
                        </a:spcAft>
                      </a:pPr>
                      <a:r>
                        <a:rPr lang="es-CO" sz="1200" dirty="0">
                          <a:effectLst/>
                          <a:latin typeface="arial"/>
                        </a:rPr>
                        <a:t>ACUERDO ACADÉMICO N° 009 DE 2014</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CO" sz="1200">
                          <a:effectLst/>
                          <a:latin typeface="arial"/>
                        </a:rPr>
                        <a:t>X</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s-CO" sz="1200">
                          <a:effectLst/>
                          <a:latin typeface="arial"/>
                        </a:rPr>
                        <a:t> </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89646">
                <a:tc vMerge="1">
                  <a:txBody>
                    <a:bodyPr/>
                    <a:lstStyle/>
                    <a:p>
                      <a:endParaRPr lang="es-CO"/>
                    </a:p>
                  </a:txBody>
                  <a:tcPr/>
                </a:tc>
                <a:tc>
                  <a:txBody>
                    <a:bodyPr/>
                    <a:lstStyle/>
                    <a:p>
                      <a:pPr>
                        <a:spcAft>
                          <a:spcPts val="0"/>
                        </a:spcAft>
                      </a:pPr>
                      <a:r>
                        <a:rPr lang="es-CO" sz="1200" dirty="0">
                          <a:effectLst/>
                          <a:latin typeface="arial"/>
                        </a:rPr>
                        <a:t>ACUERDO ACADÉMICO N° 010 DE 2016</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CO" sz="1200">
                          <a:effectLst/>
                          <a:latin typeface="arial"/>
                        </a:rPr>
                        <a:t>X</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s-CO" sz="1200">
                          <a:effectLst/>
                          <a:latin typeface="arial"/>
                        </a:rPr>
                        <a:t> </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90609">
                <a:tc rowSpan="6">
                  <a:txBody>
                    <a:bodyPr/>
                    <a:lstStyle/>
                    <a:p>
                      <a:pPr algn="ctr">
                        <a:spcAft>
                          <a:spcPts val="0"/>
                        </a:spcAft>
                      </a:pPr>
                      <a:r>
                        <a:rPr lang="es-CO" sz="1200" b="1" dirty="0">
                          <a:effectLst/>
                          <a:latin typeface="arial"/>
                        </a:rPr>
                        <a:t>ACREDITACIÓN</a:t>
                      </a:r>
                    </a:p>
                  </a:txBody>
                  <a:tcPr marL="20573" marR="20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s-CO" sz="1200" dirty="0">
                          <a:effectLst/>
                          <a:latin typeface="arial"/>
                        </a:rPr>
                        <a:t>ACUERDO N° 06 DE 1995 CESU</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CO" sz="1200">
                          <a:effectLst/>
                          <a:latin typeface="arial"/>
                        </a:rPr>
                        <a:t> </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CO" sz="1200">
                          <a:effectLst/>
                          <a:latin typeface="arial"/>
                        </a:rPr>
                        <a:t>X</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90609">
                <a:tc vMerge="1">
                  <a:txBody>
                    <a:bodyPr/>
                    <a:lstStyle/>
                    <a:p>
                      <a:endParaRPr lang="es-CO"/>
                    </a:p>
                  </a:txBody>
                  <a:tcPr/>
                </a:tc>
                <a:tc>
                  <a:txBody>
                    <a:bodyPr/>
                    <a:lstStyle/>
                    <a:p>
                      <a:pPr>
                        <a:spcAft>
                          <a:spcPts val="0"/>
                        </a:spcAft>
                      </a:pPr>
                      <a:r>
                        <a:rPr lang="pt-BR" sz="1200" dirty="0">
                          <a:effectLst/>
                          <a:latin typeface="arial"/>
                        </a:rPr>
                        <a:t>DECRETO N° 1295 DE 1995 MEN</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CO" sz="1200">
                          <a:effectLst/>
                          <a:latin typeface="arial"/>
                        </a:rPr>
                        <a:t> </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CO" sz="1200">
                          <a:effectLst/>
                          <a:latin typeface="arial"/>
                        </a:rPr>
                        <a:t>X</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8469">
                <a:tc vMerge="1">
                  <a:txBody>
                    <a:bodyPr/>
                    <a:lstStyle/>
                    <a:p>
                      <a:endParaRPr lang="es-CO"/>
                    </a:p>
                  </a:txBody>
                  <a:tcPr/>
                </a:tc>
                <a:tc>
                  <a:txBody>
                    <a:bodyPr/>
                    <a:lstStyle/>
                    <a:p>
                      <a:pPr>
                        <a:spcAft>
                          <a:spcPts val="0"/>
                        </a:spcAft>
                      </a:pPr>
                      <a:r>
                        <a:rPr lang="es-CO" sz="1200" dirty="0">
                          <a:effectLst/>
                          <a:latin typeface="arial"/>
                        </a:rPr>
                        <a:t>RESOLUCIÓN ACADÉMICA  N° 061 DE 2012</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CO" sz="1200">
                          <a:effectLst/>
                          <a:latin typeface="arial"/>
                        </a:rPr>
                        <a:t>X</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CO" sz="1200">
                          <a:effectLst/>
                          <a:latin typeface="arial"/>
                        </a:rPr>
                        <a:t> </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90609">
                <a:tc vMerge="1">
                  <a:txBody>
                    <a:bodyPr/>
                    <a:lstStyle/>
                    <a:p>
                      <a:endParaRPr lang="es-CO"/>
                    </a:p>
                  </a:txBody>
                  <a:tcPr/>
                </a:tc>
                <a:tc>
                  <a:txBody>
                    <a:bodyPr/>
                    <a:lstStyle/>
                    <a:p>
                      <a:pPr>
                        <a:spcAft>
                          <a:spcPts val="0"/>
                        </a:spcAft>
                      </a:pPr>
                      <a:r>
                        <a:rPr lang="pt-BR" sz="1200" dirty="0">
                          <a:effectLst/>
                          <a:latin typeface="arial"/>
                        </a:rPr>
                        <a:t>CIRCULAR N° 03 DE 2014 MEN</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CO" sz="1200">
                          <a:effectLst/>
                          <a:latin typeface="arial"/>
                        </a:rPr>
                        <a:t> </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CO" sz="1200">
                          <a:effectLst/>
                          <a:latin typeface="arial"/>
                        </a:rPr>
                        <a:t>X</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90609">
                <a:tc vMerge="1">
                  <a:txBody>
                    <a:bodyPr/>
                    <a:lstStyle/>
                    <a:p>
                      <a:endParaRPr lang="es-CO"/>
                    </a:p>
                  </a:txBody>
                  <a:tcPr/>
                </a:tc>
                <a:tc>
                  <a:txBody>
                    <a:bodyPr/>
                    <a:lstStyle/>
                    <a:p>
                      <a:pPr>
                        <a:spcAft>
                          <a:spcPts val="0"/>
                        </a:spcAft>
                      </a:pPr>
                      <a:r>
                        <a:rPr lang="pt-BR" sz="1200">
                          <a:effectLst/>
                          <a:latin typeface="arial"/>
                        </a:rPr>
                        <a:t>CIRCULAR N° 02 DE 2015 MEN</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CO" sz="1200">
                          <a:effectLst/>
                          <a:latin typeface="arial"/>
                        </a:rPr>
                        <a:t> </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CO" sz="1200">
                          <a:effectLst/>
                          <a:latin typeface="arial"/>
                        </a:rPr>
                        <a:t>X</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52257">
                <a:tc vMerge="1">
                  <a:txBody>
                    <a:bodyPr/>
                    <a:lstStyle/>
                    <a:p>
                      <a:endParaRPr lang="es-CO"/>
                    </a:p>
                  </a:txBody>
                  <a:tcPr/>
                </a:tc>
                <a:tc>
                  <a:txBody>
                    <a:bodyPr/>
                    <a:lstStyle/>
                    <a:p>
                      <a:pPr>
                        <a:spcAft>
                          <a:spcPts val="0"/>
                        </a:spcAft>
                      </a:pPr>
                      <a:r>
                        <a:rPr lang="pt-BR" sz="1200" dirty="0">
                          <a:effectLst/>
                          <a:latin typeface="arial"/>
                        </a:rPr>
                        <a:t>DECRETO  N° 2450 DE 2015 MEN</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CO" sz="1200">
                          <a:effectLst/>
                          <a:latin typeface="arial"/>
                        </a:rPr>
                        <a:t> </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CO" sz="1200">
                          <a:effectLst/>
                          <a:latin typeface="arial"/>
                        </a:rPr>
                        <a:t>X</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8469">
                <a:tc rowSpan="3">
                  <a:txBody>
                    <a:bodyPr/>
                    <a:lstStyle/>
                    <a:p>
                      <a:pPr algn="ctr">
                        <a:spcAft>
                          <a:spcPts val="0"/>
                        </a:spcAft>
                      </a:pPr>
                      <a:r>
                        <a:rPr lang="es-CO" sz="1200" b="1" dirty="0">
                          <a:effectLst/>
                          <a:latin typeface="arial"/>
                        </a:rPr>
                        <a:t>INVESTIGACIÓN</a:t>
                      </a:r>
                    </a:p>
                  </a:txBody>
                  <a:tcPr marL="20573" marR="20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s-CO" sz="1200" dirty="0">
                          <a:effectLst/>
                          <a:latin typeface="arial"/>
                        </a:rPr>
                        <a:t>ACUERDO SUPERIOR N° 026 DE 2000</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CO" sz="1200">
                          <a:effectLst/>
                          <a:latin typeface="arial"/>
                        </a:rPr>
                        <a:t>X</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s-CO" sz="1200">
                          <a:effectLst/>
                          <a:latin typeface="arial"/>
                        </a:rPr>
                        <a:t> </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8469">
                <a:tc vMerge="1">
                  <a:txBody>
                    <a:bodyPr/>
                    <a:lstStyle/>
                    <a:p>
                      <a:endParaRPr lang="es-CO"/>
                    </a:p>
                  </a:txBody>
                  <a:tcPr/>
                </a:tc>
                <a:tc>
                  <a:txBody>
                    <a:bodyPr/>
                    <a:lstStyle/>
                    <a:p>
                      <a:pPr>
                        <a:spcAft>
                          <a:spcPts val="0"/>
                        </a:spcAft>
                      </a:pPr>
                      <a:r>
                        <a:rPr lang="es-CO" sz="1200" dirty="0">
                          <a:effectLst/>
                          <a:latin typeface="arial"/>
                        </a:rPr>
                        <a:t>ACUERDO ACADÉMICO N° 006 DE 2012</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CO" sz="1200" dirty="0">
                          <a:effectLst/>
                          <a:latin typeface="arial"/>
                        </a:rPr>
                        <a:t>X</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s-CO" sz="1200">
                          <a:effectLst/>
                          <a:latin typeface="arial"/>
                        </a:rPr>
                        <a:t> </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85728">
                <a:tc vMerge="1">
                  <a:txBody>
                    <a:bodyPr/>
                    <a:lstStyle/>
                    <a:p>
                      <a:endParaRPr lang="es-CO"/>
                    </a:p>
                  </a:txBody>
                  <a:tcPr/>
                </a:tc>
                <a:tc>
                  <a:txBody>
                    <a:bodyPr/>
                    <a:lstStyle/>
                    <a:p>
                      <a:pPr>
                        <a:spcAft>
                          <a:spcPts val="0"/>
                        </a:spcAft>
                      </a:pPr>
                      <a:r>
                        <a:rPr lang="es-CO" sz="1200" dirty="0">
                          <a:effectLst/>
                          <a:latin typeface="arial"/>
                        </a:rPr>
                        <a:t>RESOLUCIÓN ACADÉMICA N°072 DE 2016</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CO" sz="1200">
                          <a:effectLst/>
                          <a:latin typeface="arial"/>
                        </a:rPr>
                        <a:t>X</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s-CO" sz="1200">
                          <a:effectLst/>
                          <a:latin typeface="arial"/>
                        </a:rPr>
                        <a:t> </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8469">
                <a:tc rowSpan="2">
                  <a:txBody>
                    <a:bodyPr/>
                    <a:lstStyle/>
                    <a:p>
                      <a:pPr algn="ctr">
                        <a:spcAft>
                          <a:spcPts val="0"/>
                        </a:spcAft>
                      </a:pPr>
                      <a:r>
                        <a:rPr lang="es-CO" sz="1200" b="1" dirty="0">
                          <a:effectLst/>
                          <a:latin typeface="arial"/>
                        </a:rPr>
                        <a:t>PROYECCIÓN SOCIAL</a:t>
                      </a:r>
                    </a:p>
                  </a:txBody>
                  <a:tcPr marL="20573" marR="20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s-CO" sz="1200" dirty="0">
                          <a:effectLst/>
                          <a:latin typeface="arial"/>
                        </a:rPr>
                        <a:t>ACUERDO SUPERIOR N° 021 DE 2002</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CO" sz="1200" dirty="0" smtClean="0">
                          <a:effectLst/>
                          <a:latin typeface="arial"/>
                        </a:rPr>
                        <a:t>X</a:t>
                      </a:r>
                      <a:endParaRPr lang="es-CO" sz="1200" dirty="0">
                        <a:effectLst/>
                        <a:latin typeface="arial"/>
                      </a:endParaRP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s-CO" sz="1200">
                          <a:effectLst/>
                          <a:latin typeface="arial"/>
                        </a:rPr>
                        <a:t> </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8469">
                <a:tc vMerge="1">
                  <a:txBody>
                    <a:bodyPr/>
                    <a:lstStyle/>
                    <a:p>
                      <a:endParaRPr lang="es-CO"/>
                    </a:p>
                  </a:txBody>
                  <a:tcPr/>
                </a:tc>
                <a:tc>
                  <a:txBody>
                    <a:bodyPr/>
                    <a:lstStyle/>
                    <a:p>
                      <a:pPr>
                        <a:spcAft>
                          <a:spcPts val="0"/>
                        </a:spcAft>
                      </a:pPr>
                      <a:r>
                        <a:rPr lang="es-CO" sz="1200" dirty="0">
                          <a:effectLst/>
                          <a:latin typeface="arial"/>
                        </a:rPr>
                        <a:t>RESOLUCIÓN ACADÉMICA  N° 140 DE 2015</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CO" sz="1200">
                          <a:effectLst/>
                          <a:latin typeface="arial"/>
                        </a:rPr>
                        <a:t> </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s-CO" sz="1200" dirty="0">
                          <a:effectLst/>
                          <a:latin typeface="arial"/>
                        </a:rPr>
                        <a:t> </a:t>
                      </a:r>
                    </a:p>
                  </a:txBody>
                  <a:tcPr marL="20573" marR="20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67379431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83568" y="1916832"/>
            <a:ext cx="8229600" cy="3301827"/>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endParaRPr lang="es-CO" sz="5000" b="1" u="sng"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0" indent="0" algn="ctr">
              <a:spcAft>
                <a:spcPts val="0"/>
              </a:spcAft>
              <a:buNone/>
            </a:pPr>
            <a:r>
              <a:rPr lang="es-ES" sz="5000" b="1" spc="50" dirty="0" smtClean="0">
                <a:ln w="11430"/>
                <a:effectLst>
                  <a:outerShdw blurRad="76200" dist="50800" dir="5400000" algn="tl" rotWithShape="0">
                    <a:srgbClr val="000000">
                      <a:alpha val="65000"/>
                    </a:srgbClr>
                  </a:outerShdw>
                </a:effectLst>
              </a:rPr>
              <a:t>CAPACITACIÓN A DOCENTES </a:t>
            </a:r>
          </a:p>
          <a:p>
            <a:pPr marL="0" indent="0" algn="ctr">
              <a:spcAft>
                <a:spcPts val="0"/>
              </a:spcAft>
              <a:buNone/>
            </a:pPr>
            <a:r>
              <a:rPr lang="es-ES" sz="5000" b="1" spc="50" dirty="0" smtClean="0">
                <a:ln w="11430"/>
                <a:effectLst>
                  <a:outerShdw blurRad="76200" dist="50800" dir="5400000" algn="tl" rotWithShape="0">
                    <a:srgbClr val="000000">
                      <a:alpha val="65000"/>
                    </a:srgbClr>
                  </a:outerShdw>
                </a:effectLst>
              </a:rPr>
              <a:t>EN CARGOS ACADÉMICO ADMINISTRATIVOS</a:t>
            </a:r>
            <a:endParaRPr lang="es-CO" sz="5000" b="1" spc="50" dirty="0">
              <a:ln w="11430"/>
              <a:effectLst>
                <a:outerShdw blurRad="76200" dist="50800" dir="5400000" algn="tl" rotWithShape="0">
                  <a:srgbClr val="000000">
                    <a:alpha val="65000"/>
                  </a:srgbClr>
                </a:outerShdw>
              </a:effectLst>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91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058045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51520" y="-27384"/>
            <a:ext cx="8640960" cy="2862322"/>
          </a:xfrm>
          <a:prstGeom prst="rect">
            <a:avLst/>
          </a:prstGeom>
        </p:spPr>
        <p:txBody>
          <a:bodyPr wrap="square">
            <a:spAutoFit/>
          </a:bodyPr>
          <a:lstStyle/>
          <a:p>
            <a:pPr algn="ctr"/>
            <a:r>
              <a:rPr lang="es-CO" b="1" dirty="0"/>
              <a:t>ACUERDO SUPERIOR No. 012 DE 2009 </a:t>
            </a:r>
            <a:endParaRPr lang="es-CO" b="1" dirty="0" smtClean="0"/>
          </a:p>
          <a:p>
            <a:pPr algn="ctr"/>
            <a:r>
              <a:rPr lang="es-CO" b="1" dirty="0" smtClean="0"/>
              <a:t>( </a:t>
            </a:r>
            <a:r>
              <a:rPr lang="es-CO" b="1" dirty="0"/>
              <a:t>Noviembre 27) </a:t>
            </a:r>
            <a:endParaRPr lang="es-CO" b="1" dirty="0" smtClean="0"/>
          </a:p>
          <a:p>
            <a:pPr algn="ctr"/>
            <a:r>
              <a:rPr lang="es-CO" b="1" dirty="0" smtClean="0"/>
              <a:t>Por </a:t>
            </a:r>
            <a:r>
              <a:rPr lang="es-CO" b="1" dirty="0"/>
              <a:t>el cual se establece el Sistema Académico y Curricular de la Universidad de los Llanos en el marco del Acuerdo Superior No. 004 de 2009</a:t>
            </a:r>
            <a:r>
              <a:rPr lang="es-CO" b="1" dirty="0" smtClean="0"/>
              <a:t>.</a:t>
            </a:r>
          </a:p>
          <a:p>
            <a:pPr algn="ctr"/>
            <a:endParaRPr lang="es-CO" b="1" dirty="0" smtClean="0"/>
          </a:p>
          <a:p>
            <a:endParaRPr lang="es-CO" dirty="0" smtClean="0"/>
          </a:p>
          <a:p>
            <a:endParaRPr lang="es-CO" dirty="0"/>
          </a:p>
          <a:p>
            <a:endParaRPr lang="es-CO" dirty="0" smtClean="0"/>
          </a:p>
          <a:p>
            <a:endParaRPr lang="es-CO" dirty="0"/>
          </a:p>
          <a:p>
            <a:endParaRPr lang="es-CO" dirty="0"/>
          </a:p>
        </p:txBody>
      </p:sp>
      <p:graphicFrame>
        <p:nvGraphicFramePr>
          <p:cNvPr id="2" name="1 Diagrama"/>
          <p:cNvGraphicFramePr/>
          <p:nvPr>
            <p:extLst>
              <p:ext uri="{D42A27DB-BD31-4B8C-83A1-F6EECF244321}">
                <p14:modId xmlns:p14="http://schemas.microsoft.com/office/powerpoint/2010/main" val="3721729397"/>
              </p:ext>
            </p:extLst>
          </p:nvPr>
        </p:nvGraphicFramePr>
        <p:xfrm>
          <a:off x="467544" y="1196752"/>
          <a:ext cx="8424936"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491420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51520" y="116632"/>
            <a:ext cx="8640960" cy="2862322"/>
          </a:xfrm>
          <a:prstGeom prst="rect">
            <a:avLst/>
          </a:prstGeom>
        </p:spPr>
        <p:txBody>
          <a:bodyPr wrap="square">
            <a:spAutoFit/>
          </a:bodyPr>
          <a:lstStyle/>
          <a:p>
            <a:pPr algn="ctr"/>
            <a:r>
              <a:rPr lang="es-CO" b="1" dirty="0"/>
              <a:t>ACUERDO SUPERIOR No. 012 DE 2009 </a:t>
            </a:r>
            <a:endParaRPr lang="es-CO" b="1" dirty="0" smtClean="0"/>
          </a:p>
          <a:p>
            <a:pPr algn="ctr"/>
            <a:r>
              <a:rPr lang="es-CO" b="1" dirty="0" smtClean="0"/>
              <a:t>( </a:t>
            </a:r>
            <a:r>
              <a:rPr lang="es-CO" b="1" dirty="0"/>
              <a:t>Noviembre 27) </a:t>
            </a:r>
            <a:endParaRPr lang="es-CO" b="1" dirty="0" smtClean="0"/>
          </a:p>
          <a:p>
            <a:pPr algn="ctr"/>
            <a:r>
              <a:rPr lang="es-CO" b="1" dirty="0" smtClean="0"/>
              <a:t>Por </a:t>
            </a:r>
            <a:r>
              <a:rPr lang="es-CO" b="1" dirty="0"/>
              <a:t>el cual se establece el Sistema Académico y Curricular de la Universidad de los Llanos en el marco del Acuerdo Superior No. 004 de 2009</a:t>
            </a:r>
            <a:r>
              <a:rPr lang="es-CO" b="1" dirty="0" smtClean="0"/>
              <a:t>.</a:t>
            </a:r>
          </a:p>
          <a:p>
            <a:pPr algn="ctr"/>
            <a:endParaRPr lang="es-CO" b="1" dirty="0" smtClean="0"/>
          </a:p>
          <a:p>
            <a:endParaRPr lang="es-CO" dirty="0" smtClean="0"/>
          </a:p>
          <a:p>
            <a:endParaRPr lang="es-CO" dirty="0"/>
          </a:p>
          <a:p>
            <a:endParaRPr lang="es-CO" dirty="0" smtClean="0"/>
          </a:p>
          <a:p>
            <a:endParaRPr lang="es-CO" dirty="0"/>
          </a:p>
          <a:p>
            <a:endParaRPr lang="es-CO" dirty="0"/>
          </a:p>
        </p:txBody>
      </p:sp>
      <p:graphicFrame>
        <p:nvGraphicFramePr>
          <p:cNvPr id="2" name="1 Diagrama"/>
          <p:cNvGraphicFramePr/>
          <p:nvPr>
            <p:extLst>
              <p:ext uri="{D42A27DB-BD31-4B8C-83A1-F6EECF244321}">
                <p14:modId xmlns:p14="http://schemas.microsoft.com/office/powerpoint/2010/main" val="4273459347"/>
              </p:ext>
            </p:extLst>
          </p:nvPr>
        </p:nvGraphicFramePr>
        <p:xfrm>
          <a:off x="467544" y="1412776"/>
          <a:ext cx="8424936"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222755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80793" y="2996952"/>
            <a:ext cx="3507431" cy="1966912"/>
          </a:xfrm>
          <a:prstGeom prst="rect">
            <a:avLst/>
          </a:prstGeom>
        </p:spPr>
      </p:pic>
      <p:sp>
        <p:nvSpPr>
          <p:cNvPr id="4" name="3 CuadroTexto"/>
          <p:cNvSpPr txBox="1"/>
          <p:nvPr/>
        </p:nvSpPr>
        <p:spPr>
          <a:xfrm>
            <a:off x="2339752" y="5085184"/>
            <a:ext cx="4968552" cy="1015663"/>
          </a:xfrm>
          <a:prstGeom prst="rect">
            <a:avLst/>
          </a:prstGeom>
          <a:noFill/>
        </p:spPr>
        <p:txBody>
          <a:bodyPr wrap="square" rtlCol="0">
            <a:spAutoFit/>
          </a:bodyPr>
          <a:lstStyle/>
          <a:p>
            <a:pPr algn="ctr"/>
            <a:r>
              <a:rPr lang="es-CO" sz="3000" b="1" i="1" dirty="0" smtClean="0"/>
              <a:t>Oficina Coordinadora </a:t>
            </a:r>
          </a:p>
          <a:p>
            <a:pPr algn="ctr"/>
            <a:r>
              <a:rPr lang="es-CO" sz="3000" b="1" i="1" dirty="0" smtClean="0"/>
              <a:t>Sistema Integrado de Gestión</a:t>
            </a:r>
            <a:endParaRPr lang="es-CO" sz="3000" i="1" dirty="0" smtClean="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50"/>
            <a:ext cx="9144000" cy="191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769379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51520" y="116632"/>
            <a:ext cx="8640960" cy="2862322"/>
          </a:xfrm>
          <a:prstGeom prst="rect">
            <a:avLst/>
          </a:prstGeom>
        </p:spPr>
        <p:txBody>
          <a:bodyPr wrap="square">
            <a:spAutoFit/>
          </a:bodyPr>
          <a:lstStyle/>
          <a:p>
            <a:pPr algn="ctr"/>
            <a:r>
              <a:rPr lang="es-CO" b="1" dirty="0"/>
              <a:t>ACUERDO SUPERIOR No. 012 DE 2009 </a:t>
            </a:r>
            <a:endParaRPr lang="es-CO" b="1" dirty="0" smtClean="0"/>
          </a:p>
          <a:p>
            <a:pPr algn="ctr"/>
            <a:r>
              <a:rPr lang="es-CO" b="1" dirty="0" smtClean="0"/>
              <a:t>( </a:t>
            </a:r>
            <a:r>
              <a:rPr lang="es-CO" b="1" dirty="0"/>
              <a:t>Noviembre 27) </a:t>
            </a:r>
            <a:endParaRPr lang="es-CO" b="1" dirty="0" smtClean="0"/>
          </a:p>
          <a:p>
            <a:pPr algn="ctr"/>
            <a:r>
              <a:rPr lang="es-CO" b="1" dirty="0" smtClean="0"/>
              <a:t>Por </a:t>
            </a:r>
            <a:r>
              <a:rPr lang="es-CO" b="1" dirty="0"/>
              <a:t>el cual se establece el Sistema Académico y Curricular de la Universidad de los Llanos en el marco del Acuerdo Superior No. 004 de 2009</a:t>
            </a:r>
            <a:r>
              <a:rPr lang="es-CO" b="1" dirty="0" smtClean="0"/>
              <a:t>.</a:t>
            </a:r>
          </a:p>
          <a:p>
            <a:pPr algn="ctr"/>
            <a:endParaRPr lang="es-CO" b="1" dirty="0" smtClean="0"/>
          </a:p>
          <a:p>
            <a:endParaRPr lang="es-CO" dirty="0" smtClean="0"/>
          </a:p>
          <a:p>
            <a:endParaRPr lang="es-CO" dirty="0"/>
          </a:p>
          <a:p>
            <a:endParaRPr lang="es-CO" dirty="0" smtClean="0"/>
          </a:p>
          <a:p>
            <a:endParaRPr lang="es-CO" dirty="0"/>
          </a:p>
          <a:p>
            <a:endParaRPr lang="es-CO" dirty="0"/>
          </a:p>
        </p:txBody>
      </p:sp>
      <p:graphicFrame>
        <p:nvGraphicFramePr>
          <p:cNvPr id="2" name="1 Diagrama"/>
          <p:cNvGraphicFramePr/>
          <p:nvPr>
            <p:extLst>
              <p:ext uri="{D42A27DB-BD31-4B8C-83A1-F6EECF244321}">
                <p14:modId xmlns:p14="http://schemas.microsoft.com/office/powerpoint/2010/main" val="789325503"/>
              </p:ext>
            </p:extLst>
          </p:nvPr>
        </p:nvGraphicFramePr>
        <p:xfrm>
          <a:off x="467544" y="1412776"/>
          <a:ext cx="8424936"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1917303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51520" y="116632"/>
            <a:ext cx="8640960" cy="2862322"/>
          </a:xfrm>
          <a:prstGeom prst="rect">
            <a:avLst/>
          </a:prstGeom>
        </p:spPr>
        <p:txBody>
          <a:bodyPr wrap="square">
            <a:spAutoFit/>
          </a:bodyPr>
          <a:lstStyle/>
          <a:p>
            <a:pPr algn="ctr"/>
            <a:r>
              <a:rPr lang="es-CO" b="1" dirty="0"/>
              <a:t>ACUERDO SUPERIOR No. 012 DE 2009 </a:t>
            </a:r>
            <a:endParaRPr lang="es-CO" b="1" dirty="0" smtClean="0"/>
          </a:p>
          <a:p>
            <a:pPr algn="ctr"/>
            <a:r>
              <a:rPr lang="es-CO" b="1" dirty="0" smtClean="0"/>
              <a:t>( </a:t>
            </a:r>
            <a:r>
              <a:rPr lang="es-CO" b="1" dirty="0"/>
              <a:t>Noviembre 27) </a:t>
            </a:r>
            <a:endParaRPr lang="es-CO" b="1" dirty="0" smtClean="0"/>
          </a:p>
          <a:p>
            <a:pPr algn="ctr"/>
            <a:r>
              <a:rPr lang="es-CO" b="1" dirty="0" smtClean="0"/>
              <a:t>Por </a:t>
            </a:r>
            <a:r>
              <a:rPr lang="es-CO" b="1" dirty="0"/>
              <a:t>el cual se establece el Sistema Académico y Curricular de la Universidad de los Llanos en el marco del Acuerdo Superior No. 004 de 2009</a:t>
            </a:r>
            <a:r>
              <a:rPr lang="es-CO" b="1" dirty="0" smtClean="0"/>
              <a:t>.</a:t>
            </a:r>
          </a:p>
          <a:p>
            <a:pPr algn="ctr"/>
            <a:endParaRPr lang="es-CO" b="1" dirty="0" smtClean="0"/>
          </a:p>
          <a:p>
            <a:endParaRPr lang="es-CO" dirty="0" smtClean="0"/>
          </a:p>
          <a:p>
            <a:endParaRPr lang="es-CO" dirty="0"/>
          </a:p>
          <a:p>
            <a:endParaRPr lang="es-CO" dirty="0" smtClean="0"/>
          </a:p>
          <a:p>
            <a:endParaRPr lang="es-CO" dirty="0"/>
          </a:p>
          <a:p>
            <a:endParaRPr lang="es-CO" dirty="0"/>
          </a:p>
        </p:txBody>
      </p:sp>
      <p:graphicFrame>
        <p:nvGraphicFramePr>
          <p:cNvPr id="2" name="1 Diagrama"/>
          <p:cNvGraphicFramePr/>
          <p:nvPr>
            <p:extLst>
              <p:ext uri="{D42A27DB-BD31-4B8C-83A1-F6EECF244321}">
                <p14:modId xmlns:p14="http://schemas.microsoft.com/office/powerpoint/2010/main" val="1176585836"/>
              </p:ext>
            </p:extLst>
          </p:nvPr>
        </p:nvGraphicFramePr>
        <p:xfrm>
          <a:off x="467544" y="1412776"/>
          <a:ext cx="8424936"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406524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51520" y="116632"/>
            <a:ext cx="8640960" cy="2862322"/>
          </a:xfrm>
          <a:prstGeom prst="rect">
            <a:avLst/>
          </a:prstGeom>
        </p:spPr>
        <p:txBody>
          <a:bodyPr wrap="square">
            <a:spAutoFit/>
          </a:bodyPr>
          <a:lstStyle/>
          <a:p>
            <a:pPr algn="ctr"/>
            <a:r>
              <a:rPr lang="es-CO" b="1" dirty="0"/>
              <a:t>ACUERDO SUPERIOR No. 012 DE 2009 </a:t>
            </a:r>
            <a:endParaRPr lang="es-CO" b="1" dirty="0" smtClean="0"/>
          </a:p>
          <a:p>
            <a:pPr algn="ctr"/>
            <a:r>
              <a:rPr lang="es-CO" b="1" dirty="0" smtClean="0"/>
              <a:t>( </a:t>
            </a:r>
            <a:r>
              <a:rPr lang="es-CO" b="1" dirty="0"/>
              <a:t>Noviembre 27) </a:t>
            </a:r>
            <a:endParaRPr lang="es-CO" b="1" dirty="0" smtClean="0"/>
          </a:p>
          <a:p>
            <a:pPr algn="ctr"/>
            <a:r>
              <a:rPr lang="es-CO" b="1" dirty="0" smtClean="0"/>
              <a:t>Por </a:t>
            </a:r>
            <a:r>
              <a:rPr lang="es-CO" b="1" dirty="0"/>
              <a:t>el cual se establece el Sistema Académico y Curricular de la Universidad de los Llanos en el marco del Acuerdo Superior No. 004 de 2009</a:t>
            </a:r>
            <a:r>
              <a:rPr lang="es-CO" b="1" dirty="0" smtClean="0"/>
              <a:t>.</a:t>
            </a:r>
          </a:p>
          <a:p>
            <a:pPr algn="ctr"/>
            <a:endParaRPr lang="es-CO" b="1" dirty="0" smtClean="0"/>
          </a:p>
          <a:p>
            <a:endParaRPr lang="es-CO" dirty="0" smtClean="0"/>
          </a:p>
          <a:p>
            <a:endParaRPr lang="es-CO" dirty="0"/>
          </a:p>
          <a:p>
            <a:endParaRPr lang="es-CO" dirty="0" smtClean="0"/>
          </a:p>
          <a:p>
            <a:endParaRPr lang="es-CO" dirty="0"/>
          </a:p>
          <a:p>
            <a:endParaRPr lang="es-CO" dirty="0"/>
          </a:p>
        </p:txBody>
      </p:sp>
      <p:graphicFrame>
        <p:nvGraphicFramePr>
          <p:cNvPr id="2" name="1 Diagrama"/>
          <p:cNvGraphicFramePr/>
          <p:nvPr>
            <p:extLst>
              <p:ext uri="{D42A27DB-BD31-4B8C-83A1-F6EECF244321}">
                <p14:modId xmlns:p14="http://schemas.microsoft.com/office/powerpoint/2010/main" val="440060975"/>
              </p:ext>
            </p:extLst>
          </p:nvPr>
        </p:nvGraphicFramePr>
        <p:xfrm>
          <a:off x="467544" y="1412776"/>
          <a:ext cx="8424936"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3858677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51520" y="116632"/>
            <a:ext cx="8640960" cy="2862322"/>
          </a:xfrm>
          <a:prstGeom prst="rect">
            <a:avLst/>
          </a:prstGeom>
        </p:spPr>
        <p:txBody>
          <a:bodyPr wrap="square">
            <a:spAutoFit/>
          </a:bodyPr>
          <a:lstStyle/>
          <a:p>
            <a:pPr algn="ctr"/>
            <a:r>
              <a:rPr lang="es-CO" b="1" dirty="0"/>
              <a:t>ACUERDO SUPERIOR No. 012 DE 2009 </a:t>
            </a:r>
            <a:endParaRPr lang="es-CO" b="1" dirty="0" smtClean="0"/>
          </a:p>
          <a:p>
            <a:pPr algn="ctr"/>
            <a:r>
              <a:rPr lang="es-CO" b="1" dirty="0" smtClean="0"/>
              <a:t>( </a:t>
            </a:r>
            <a:r>
              <a:rPr lang="es-CO" b="1" dirty="0"/>
              <a:t>Noviembre 27) </a:t>
            </a:r>
            <a:endParaRPr lang="es-CO" b="1" dirty="0" smtClean="0"/>
          </a:p>
          <a:p>
            <a:pPr algn="ctr"/>
            <a:r>
              <a:rPr lang="es-CO" b="1" dirty="0" smtClean="0"/>
              <a:t>Por </a:t>
            </a:r>
            <a:r>
              <a:rPr lang="es-CO" b="1" dirty="0"/>
              <a:t>el cual se establece el Sistema Académico y Curricular de la Universidad de los Llanos en el marco del Acuerdo Superior No. 004 de 2009</a:t>
            </a:r>
            <a:r>
              <a:rPr lang="es-CO" b="1" dirty="0" smtClean="0"/>
              <a:t>.</a:t>
            </a:r>
          </a:p>
          <a:p>
            <a:pPr algn="ctr"/>
            <a:endParaRPr lang="es-CO" b="1" dirty="0" smtClean="0"/>
          </a:p>
          <a:p>
            <a:endParaRPr lang="es-CO" dirty="0" smtClean="0"/>
          </a:p>
          <a:p>
            <a:endParaRPr lang="es-CO" dirty="0"/>
          </a:p>
          <a:p>
            <a:endParaRPr lang="es-CO" dirty="0" smtClean="0"/>
          </a:p>
          <a:p>
            <a:endParaRPr lang="es-CO" dirty="0"/>
          </a:p>
          <a:p>
            <a:endParaRPr lang="es-CO" dirty="0"/>
          </a:p>
        </p:txBody>
      </p:sp>
      <p:graphicFrame>
        <p:nvGraphicFramePr>
          <p:cNvPr id="2" name="1 Diagrama"/>
          <p:cNvGraphicFramePr/>
          <p:nvPr>
            <p:extLst>
              <p:ext uri="{D42A27DB-BD31-4B8C-83A1-F6EECF244321}">
                <p14:modId xmlns:p14="http://schemas.microsoft.com/office/powerpoint/2010/main" val="990039298"/>
              </p:ext>
            </p:extLst>
          </p:nvPr>
        </p:nvGraphicFramePr>
        <p:xfrm>
          <a:off x="251520" y="1340768"/>
          <a:ext cx="8892480" cy="4752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6409770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51520" y="116632"/>
            <a:ext cx="8640960" cy="2862322"/>
          </a:xfrm>
          <a:prstGeom prst="rect">
            <a:avLst/>
          </a:prstGeom>
        </p:spPr>
        <p:txBody>
          <a:bodyPr wrap="square">
            <a:spAutoFit/>
          </a:bodyPr>
          <a:lstStyle/>
          <a:p>
            <a:pPr algn="ctr"/>
            <a:r>
              <a:rPr lang="es-CO" b="1" dirty="0"/>
              <a:t>ACUERDO SUPERIOR No. 012 DE 2009 </a:t>
            </a:r>
            <a:endParaRPr lang="es-CO" b="1" dirty="0" smtClean="0"/>
          </a:p>
          <a:p>
            <a:pPr algn="ctr"/>
            <a:r>
              <a:rPr lang="es-CO" b="1" dirty="0" smtClean="0"/>
              <a:t>( </a:t>
            </a:r>
            <a:r>
              <a:rPr lang="es-CO" b="1" dirty="0"/>
              <a:t>Noviembre 27) </a:t>
            </a:r>
            <a:endParaRPr lang="es-CO" b="1" dirty="0" smtClean="0"/>
          </a:p>
          <a:p>
            <a:pPr algn="ctr"/>
            <a:r>
              <a:rPr lang="es-CO" b="1" dirty="0" smtClean="0"/>
              <a:t>Por </a:t>
            </a:r>
            <a:r>
              <a:rPr lang="es-CO" b="1" dirty="0"/>
              <a:t>el cual se establece el Sistema Académico y Curricular de la Universidad de los Llanos en el marco del Acuerdo Superior No. 004 de 2009</a:t>
            </a:r>
            <a:r>
              <a:rPr lang="es-CO" b="1" dirty="0" smtClean="0"/>
              <a:t>.</a:t>
            </a:r>
          </a:p>
          <a:p>
            <a:pPr algn="ctr"/>
            <a:endParaRPr lang="es-CO" b="1" dirty="0" smtClean="0"/>
          </a:p>
          <a:p>
            <a:endParaRPr lang="es-CO" dirty="0" smtClean="0"/>
          </a:p>
          <a:p>
            <a:endParaRPr lang="es-CO" dirty="0"/>
          </a:p>
          <a:p>
            <a:endParaRPr lang="es-CO" dirty="0" smtClean="0"/>
          </a:p>
          <a:p>
            <a:endParaRPr lang="es-CO" dirty="0"/>
          </a:p>
          <a:p>
            <a:endParaRPr lang="es-CO" dirty="0"/>
          </a:p>
        </p:txBody>
      </p:sp>
      <p:graphicFrame>
        <p:nvGraphicFramePr>
          <p:cNvPr id="2" name="1 Diagrama"/>
          <p:cNvGraphicFramePr/>
          <p:nvPr>
            <p:extLst>
              <p:ext uri="{D42A27DB-BD31-4B8C-83A1-F6EECF244321}">
                <p14:modId xmlns:p14="http://schemas.microsoft.com/office/powerpoint/2010/main" val="3743992613"/>
              </p:ext>
            </p:extLst>
          </p:nvPr>
        </p:nvGraphicFramePr>
        <p:xfrm>
          <a:off x="467544" y="1412776"/>
          <a:ext cx="8424936"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1349857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51520" y="116632"/>
            <a:ext cx="8640960" cy="2862322"/>
          </a:xfrm>
          <a:prstGeom prst="rect">
            <a:avLst/>
          </a:prstGeom>
        </p:spPr>
        <p:txBody>
          <a:bodyPr wrap="square">
            <a:spAutoFit/>
          </a:bodyPr>
          <a:lstStyle/>
          <a:p>
            <a:pPr algn="ctr"/>
            <a:r>
              <a:rPr lang="es-CO" b="1" dirty="0"/>
              <a:t>ACUERDO SUPERIOR No. 012 DE 2009 </a:t>
            </a:r>
            <a:endParaRPr lang="es-CO" b="1" dirty="0" smtClean="0"/>
          </a:p>
          <a:p>
            <a:pPr algn="ctr"/>
            <a:r>
              <a:rPr lang="es-CO" b="1" dirty="0" smtClean="0"/>
              <a:t>( </a:t>
            </a:r>
            <a:r>
              <a:rPr lang="es-CO" b="1" dirty="0"/>
              <a:t>Noviembre 27) </a:t>
            </a:r>
            <a:endParaRPr lang="es-CO" b="1" dirty="0" smtClean="0"/>
          </a:p>
          <a:p>
            <a:pPr algn="ctr"/>
            <a:r>
              <a:rPr lang="es-CO" b="1" dirty="0" smtClean="0"/>
              <a:t>Por </a:t>
            </a:r>
            <a:r>
              <a:rPr lang="es-CO" b="1" dirty="0"/>
              <a:t>el cual se establece el Sistema Académico y Curricular de la Universidad de los Llanos en el marco del Acuerdo Superior No. 004 de 2009</a:t>
            </a:r>
            <a:r>
              <a:rPr lang="es-CO" b="1" dirty="0" smtClean="0"/>
              <a:t>.</a:t>
            </a:r>
          </a:p>
          <a:p>
            <a:pPr algn="ctr"/>
            <a:endParaRPr lang="es-CO" b="1" dirty="0" smtClean="0"/>
          </a:p>
          <a:p>
            <a:endParaRPr lang="es-CO" dirty="0" smtClean="0"/>
          </a:p>
          <a:p>
            <a:endParaRPr lang="es-CO" dirty="0"/>
          </a:p>
          <a:p>
            <a:endParaRPr lang="es-CO" dirty="0" smtClean="0"/>
          </a:p>
          <a:p>
            <a:endParaRPr lang="es-CO" dirty="0"/>
          </a:p>
          <a:p>
            <a:endParaRPr lang="es-CO" dirty="0"/>
          </a:p>
        </p:txBody>
      </p:sp>
      <p:graphicFrame>
        <p:nvGraphicFramePr>
          <p:cNvPr id="2" name="1 Diagrama"/>
          <p:cNvGraphicFramePr/>
          <p:nvPr>
            <p:extLst>
              <p:ext uri="{D42A27DB-BD31-4B8C-83A1-F6EECF244321}">
                <p14:modId xmlns:p14="http://schemas.microsoft.com/office/powerpoint/2010/main" val="1717903401"/>
              </p:ext>
            </p:extLst>
          </p:nvPr>
        </p:nvGraphicFramePr>
        <p:xfrm>
          <a:off x="467544" y="1412776"/>
          <a:ext cx="8424936"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1349857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51520" y="116632"/>
            <a:ext cx="8640960" cy="2862322"/>
          </a:xfrm>
          <a:prstGeom prst="rect">
            <a:avLst/>
          </a:prstGeom>
        </p:spPr>
        <p:txBody>
          <a:bodyPr wrap="square">
            <a:spAutoFit/>
          </a:bodyPr>
          <a:lstStyle/>
          <a:p>
            <a:pPr algn="ctr"/>
            <a:r>
              <a:rPr lang="es-CO" b="1" dirty="0"/>
              <a:t>ACUERDO SUPERIOR No. 012 DE 2009 </a:t>
            </a:r>
            <a:endParaRPr lang="es-CO" b="1" dirty="0" smtClean="0"/>
          </a:p>
          <a:p>
            <a:pPr algn="ctr"/>
            <a:r>
              <a:rPr lang="es-CO" b="1" dirty="0" smtClean="0"/>
              <a:t>( </a:t>
            </a:r>
            <a:r>
              <a:rPr lang="es-CO" b="1" dirty="0"/>
              <a:t>Noviembre 27) </a:t>
            </a:r>
            <a:endParaRPr lang="es-CO" b="1" dirty="0" smtClean="0"/>
          </a:p>
          <a:p>
            <a:pPr algn="ctr"/>
            <a:r>
              <a:rPr lang="es-CO" b="1" dirty="0" smtClean="0"/>
              <a:t>Por </a:t>
            </a:r>
            <a:r>
              <a:rPr lang="es-CO" b="1" dirty="0"/>
              <a:t>el cual se establece el Sistema Académico y Curricular de la Universidad de los Llanos en el marco del Acuerdo Superior No. 004 de 2009</a:t>
            </a:r>
            <a:r>
              <a:rPr lang="es-CO" b="1" dirty="0" smtClean="0"/>
              <a:t>.</a:t>
            </a:r>
          </a:p>
          <a:p>
            <a:pPr algn="ctr"/>
            <a:endParaRPr lang="es-CO" b="1" dirty="0" smtClean="0"/>
          </a:p>
          <a:p>
            <a:endParaRPr lang="es-CO" dirty="0" smtClean="0"/>
          </a:p>
          <a:p>
            <a:endParaRPr lang="es-CO" dirty="0"/>
          </a:p>
          <a:p>
            <a:endParaRPr lang="es-CO" dirty="0" smtClean="0"/>
          </a:p>
          <a:p>
            <a:endParaRPr lang="es-CO" dirty="0"/>
          </a:p>
          <a:p>
            <a:endParaRPr lang="es-CO" dirty="0"/>
          </a:p>
        </p:txBody>
      </p:sp>
      <p:graphicFrame>
        <p:nvGraphicFramePr>
          <p:cNvPr id="2" name="1 Diagrama"/>
          <p:cNvGraphicFramePr/>
          <p:nvPr>
            <p:extLst>
              <p:ext uri="{D42A27DB-BD31-4B8C-83A1-F6EECF244321}">
                <p14:modId xmlns:p14="http://schemas.microsoft.com/office/powerpoint/2010/main" val="736849868"/>
              </p:ext>
            </p:extLst>
          </p:nvPr>
        </p:nvGraphicFramePr>
        <p:xfrm>
          <a:off x="107504" y="1412776"/>
          <a:ext cx="8784976"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4712791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51520" y="44624"/>
            <a:ext cx="8640960" cy="2862322"/>
          </a:xfrm>
          <a:prstGeom prst="rect">
            <a:avLst/>
          </a:prstGeom>
        </p:spPr>
        <p:txBody>
          <a:bodyPr wrap="square">
            <a:spAutoFit/>
          </a:bodyPr>
          <a:lstStyle/>
          <a:p>
            <a:pPr algn="ctr"/>
            <a:r>
              <a:rPr lang="es-CO" b="1" dirty="0"/>
              <a:t>ACUERDO SUPERIOR No. 012 DE 2009 </a:t>
            </a:r>
            <a:endParaRPr lang="es-CO" b="1" dirty="0" smtClean="0"/>
          </a:p>
          <a:p>
            <a:pPr algn="ctr"/>
            <a:r>
              <a:rPr lang="es-CO" b="1" dirty="0" smtClean="0"/>
              <a:t>( </a:t>
            </a:r>
            <a:r>
              <a:rPr lang="es-CO" b="1" dirty="0"/>
              <a:t>Noviembre 27) </a:t>
            </a:r>
            <a:endParaRPr lang="es-CO" b="1" dirty="0" smtClean="0"/>
          </a:p>
          <a:p>
            <a:pPr algn="ctr"/>
            <a:r>
              <a:rPr lang="es-CO" b="1" dirty="0" smtClean="0"/>
              <a:t>Por </a:t>
            </a:r>
            <a:r>
              <a:rPr lang="es-CO" b="1" dirty="0"/>
              <a:t>el cual se establece el Sistema Académico y Curricular de la Universidad de los Llanos en el marco del Acuerdo Superior No. 004 de 2009</a:t>
            </a:r>
            <a:r>
              <a:rPr lang="es-CO" b="1" dirty="0" smtClean="0"/>
              <a:t>.</a:t>
            </a:r>
          </a:p>
          <a:p>
            <a:pPr algn="ctr"/>
            <a:endParaRPr lang="es-CO" b="1" dirty="0" smtClean="0"/>
          </a:p>
          <a:p>
            <a:endParaRPr lang="es-CO" dirty="0" smtClean="0"/>
          </a:p>
          <a:p>
            <a:endParaRPr lang="es-CO" dirty="0"/>
          </a:p>
          <a:p>
            <a:endParaRPr lang="es-CO" dirty="0" smtClean="0"/>
          </a:p>
          <a:p>
            <a:endParaRPr lang="es-CO" dirty="0"/>
          </a:p>
          <a:p>
            <a:endParaRPr lang="es-CO" dirty="0"/>
          </a:p>
        </p:txBody>
      </p:sp>
      <p:graphicFrame>
        <p:nvGraphicFramePr>
          <p:cNvPr id="2" name="1 Diagrama"/>
          <p:cNvGraphicFramePr/>
          <p:nvPr>
            <p:extLst>
              <p:ext uri="{D42A27DB-BD31-4B8C-83A1-F6EECF244321}">
                <p14:modId xmlns:p14="http://schemas.microsoft.com/office/powerpoint/2010/main" val="3983920292"/>
              </p:ext>
            </p:extLst>
          </p:nvPr>
        </p:nvGraphicFramePr>
        <p:xfrm>
          <a:off x="107504" y="1268760"/>
          <a:ext cx="8784976"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7357300"/>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51520" y="44624"/>
            <a:ext cx="8640960" cy="2862322"/>
          </a:xfrm>
          <a:prstGeom prst="rect">
            <a:avLst/>
          </a:prstGeom>
        </p:spPr>
        <p:txBody>
          <a:bodyPr wrap="square">
            <a:spAutoFit/>
          </a:bodyPr>
          <a:lstStyle/>
          <a:p>
            <a:pPr algn="ctr"/>
            <a:r>
              <a:rPr lang="es-CO" b="1" dirty="0"/>
              <a:t>ACUERDO SUPERIOR No. 012 DE 2009 </a:t>
            </a:r>
            <a:endParaRPr lang="es-CO" b="1" dirty="0" smtClean="0"/>
          </a:p>
          <a:p>
            <a:pPr algn="ctr"/>
            <a:r>
              <a:rPr lang="es-CO" b="1" dirty="0" smtClean="0"/>
              <a:t>( </a:t>
            </a:r>
            <a:r>
              <a:rPr lang="es-CO" b="1" dirty="0"/>
              <a:t>Noviembre 27) </a:t>
            </a:r>
            <a:endParaRPr lang="es-CO" b="1" dirty="0" smtClean="0"/>
          </a:p>
          <a:p>
            <a:pPr algn="ctr"/>
            <a:r>
              <a:rPr lang="es-CO" b="1" dirty="0" smtClean="0"/>
              <a:t>Por </a:t>
            </a:r>
            <a:r>
              <a:rPr lang="es-CO" b="1" dirty="0"/>
              <a:t>el cual se establece el Sistema Académico y Curricular de la Universidad de los Llanos en el marco del Acuerdo Superior No. 004 de 2009</a:t>
            </a:r>
            <a:r>
              <a:rPr lang="es-CO" b="1" dirty="0" smtClean="0"/>
              <a:t>.</a:t>
            </a:r>
          </a:p>
          <a:p>
            <a:pPr algn="ctr"/>
            <a:endParaRPr lang="es-CO" b="1" dirty="0" smtClean="0"/>
          </a:p>
          <a:p>
            <a:endParaRPr lang="es-CO" dirty="0" smtClean="0"/>
          </a:p>
          <a:p>
            <a:endParaRPr lang="es-CO" dirty="0"/>
          </a:p>
          <a:p>
            <a:endParaRPr lang="es-CO" dirty="0" smtClean="0"/>
          </a:p>
          <a:p>
            <a:endParaRPr lang="es-CO" dirty="0"/>
          </a:p>
          <a:p>
            <a:endParaRPr lang="es-CO" dirty="0"/>
          </a:p>
        </p:txBody>
      </p:sp>
      <p:graphicFrame>
        <p:nvGraphicFramePr>
          <p:cNvPr id="2" name="1 Diagrama"/>
          <p:cNvGraphicFramePr/>
          <p:nvPr>
            <p:extLst>
              <p:ext uri="{D42A27DB-BD31-4B8C-83A1-F6EECF244321}">
                <p14:modId xmlns:p14="http://schemas.microsoft.com/office/powerpoint/2010/main" val="1704197520"/>
              </p:ext>
            </p:extLst>
          </p:nvPr>
        </p:nvGraphicFramePr>
        <p:xfrm>
          <a:off x="107504" y="1268760"/>
          <a:ext cx="8784976"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353484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51520" y="44624"/>
            <a:ext cx="8640960" cy="2862322"/>
          </a:xfrm>
          <a:prstGeom prst="rect">
            <a:avLst/>
          </a:prstGeom>
        </p:spPr>
        <p:txBody>
          <a:bodyPr wrap="square">
            <a:spAutoFit/>
          </a:bodyPr>
          <a:lstStyle/>
          <a:p>
            <a:pPr algn="ctr"/>
            <a:r>
              <a:rPr lang="es-CO" b="1" dirty="0"/>
              <a:t>ACUERDO SUPERIOR No. 012 DE 2009 </a:t>
            </a:r>
            <a:endParaRPr lang="es-CO" b="1" dirty="0" smtClean="0"/>
          </a:p>
          <a:p>
            <a:pPr algn="ctr"/>
            <a:r>
              <a:rPr lang="es-CO" b="1" dirty="0" smtClean="0"/>
              <a:t>( </a:t>
            </a:r>
            <a:r>
              <a:rPr lang="es-CO" b="1" dirty="0"/>
              <a:t>Noviembre 27) </a:t>
            </a:r>
            <a:endParaRPr lang="es-CO" b="1" dirty="0" smtClean="0"/>
          </a:p>
          <a:p>
            <a:pPr algn="ctr"/>
            <a:r>
              <a:rPr lang="es-CO" b="1" dirty="0" smtClean="0"/>
              <a:t>Por </a:t>
            </a:r>
            <a:r>
              <a:rPr lang="es-CO" b="1" dirty="0"/>
              <a:t>el cual se establece el Sistema Académico y Curricular de la Universidad de los Llanos en el marco del Acuerdo Superior No. 004 de 2009</a:t>
            </a:r>
            <a:r>
              <a:rPr lang="es-CO" b="1" dirty="0" smtClean="0"/>
              <a:t>.</a:t>
            </a:r>
          </a:p>
          <a:p>
            <a:pPr algn="ctr"/>
            <a:endParaRPr lang="es-CO" b="1" dirty="0" smtClean="0"/>
          </a:p>
          <a:p>
            <a:endParaRPr lang="es-CO" dirty="0" smtClean="0"/>
          </a:p>
          <a:p>
            <a:endParaRPr lang="es-CO" dirty="0"/>
          </a:p>
          <a:p>
            <a:endParaRPr lang="es-CO" dirty="0" smtClean="0"/>
          </a:p>
          <a:p>
            <a:endParaRPr lang="es-CO" dirty="0"/>
          </a:p>
          <a:p>
            <a:endParaRPr lang="es-CO" dirty="0"/>
          </a:p>
        </p:txBody>
      </p:sp>
      <p:graphicFrame>
        <p:nvGraphicFramePr>
          <p:cNvPr id="2" name="1 Diagrama"/>
          <p:cNvGraphicFramePr/>
          <p:nvPr>
            <p:extLst>
              <p:ext uri="{D42A27DB-BD31-4B8C-83A1-F6EECF244321}">
                <p14:modId xmlns:p14="http://schemas.microsoft.com/office/powerpoint/2010/main" val="747924045"/>
              </p:ext>
            </p:extLst>
          </p:nvPr>
        </p:nvGraphicFramePr>
        <p:xfrm>
          <a:off x="107504" y="1340768"/>
          <a:ext cx="8784976"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19609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3 Marcador de contenido"/>
          <p:cNvGraphicFramePr>
            <a:graphicFrameLocks/>
          </p:cNvGraphicFramePr>
          <p:nvPr>
            <p:extLst>
              <p:ext uri="{D42A27DB-BD31-4B8C-83A1-F6EECF244321}">
                <p14:modId xmlns:p14="http://schemas.microsoft.com/office/powerpoint/2010/main" val="1489799785"/>
              </p:ext>
            </p:extLst>
          </p:nvPr>
        </p:nvGraphicFramePr>
        <p:xfrm>
          <a:off x="107504" y="980728"/>
          <a:ext cx="8712968" cy="48245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6 CuadroTexto"/>
          <p:cNvSpPr txBox="1"/>
          <p:nvPr/>
        </p:nvSpPr>
        <p:spPr>
          <a:xfrm>
            <a:off x="1835696" y="260648"/>
            <a:ext cx="5472608" cy="553998"/>
          </a:xfrm>
          <a:prstGeom prst="rect">
            <a:avLst/>
          </a:prstGeom>
          <a:noFill/>
        </p:spPr>
        <p:txBody>
          <a:bodyPr wrap="square" rtlCol="0">
            <a:spAutoFit/>
          </a:bodyPr>
          <a:lstStyle/>
          <a:p>
            <a:pPr algn="ctr"/>
            <a:r>
              <a:rPr lang="es-CO" sz="3000" b="1" i="1" dirty="0" smtClean="0"/>
              <a:t>Componentes del SIG</a:t>
            </a:r>
            <a:endParaRPr lang="es-CO" sz="3000" b="1" i="1" dirty="0"/>
          </a:p>
        </p:txBody>
      </p:sp>
    </p:spTree>
    <p:extLst>
      <p:ext uri="{BB962C8B-B14F-4D97-AF65-F5344CB8AC3E}">
        <p14:creationId xmlns:p14="http://schemas.microsoft.com/office/powerpoint/2010/main" val="1523033578"/>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51520" y="44624"/>
            <a:ext cx="8640960" cy="2862322"/>
          </a:xfrm>
          <a:prstGeom prst="rect">
            <a:avLst/>
          </a:prstGeom>
        </p:spPr>
        <p:txBody>
          <a:bodyPr wrap="square">
            <a:spAutoFit/>
          </a:bodyPr>
          <a:lstStyle/>
          <a:p>
            <a:pPr algn="ctr"/>
            <a:r>
              <a:rPr lang="es-CO" b="1" dirty="0"/>
              <a:t>ACUERDO SUPERIOR No. 012 DE 2009 </a:t>
            </a:r>
            <a:endParaRPr lang="es-CO" b="1" dirty="0" smtClean="0"/>
          </a:p>
          <a:p>
            <a:pPr algn="ctr"/>
            <a:r>
              <a:rPr lang="es-CO" b="1" dirty="0" smtClean="0"/>
              <a:t>( </a:t>
            </a:r>
            <a:r>
              <a:rPr lang="es-CO" b="1" dirty="0"/>
              <a:t>Noviembre 27) </a:t>
            </a:r>
            <a:endParaRPr lang="es-CO" b="1" dirty="0" smtClean="0"/>
          </a:p>
          <a:p>
            <a:pPr algn="ctr"/>
            <a:r>
              <a:rPr lang="es-CO" b="1" dirty="0" smtClean="0"/>
              <a:t>Por </a:t>
            </a:r>
            <a:r>
              <a:rPr lang="es-CO" b="1" dirty="0"/>
              <a:t>el cual se establece el Sistema Académico y Curricular de la Universidad de los Llanos en el marco del Acuerdo Superior No. 004 de 2009</a:t>
            </a:r>
            <a:r>
              <a:rPr lang="es-CO" b="1" dirty="0" smtClean="0"/>
              <a:t>.</a:t>
            </a:r>
          </a:p>
          <a:p>
            <a:pPr algn="ctr"/>
            <a:endParaRPr lang="es-CO" b="1" dirty="0" smtClean="0"/>
          </a:p>
          <a:p>
            <a:endParaRPr lang="es-CO" dirty="0" smtClean="0"/>
          </a:p>
          <a:p>
            <a:endParaRPr lang="es-CO" dirty="0"/>
          </a:p>
          <a:p>
            <a:endParaRPr lang="es-CO" dirty="0" smtClean="0"/>
          </a:p>
          <a:p>
            <a:endParaRPr lang="es-CO" dirty="0"/>
          </a:p>
          <a:p>
            <a:endParaRPr lang="es-CO" dirty="0"/>
          </a:p>
        </p:txBody>
      </p:sp>
      <p:graphicFrame>
        <p:nvGraphicFramePr>
          <p:cNvPr id="2" name="1 Diagrama"/>
          <p:cNvGraphicFramePr/>
          <p:nvPr>
            <p:extLst>
              <p:ext uri="{D42A27DB-BD31-4B8C-83A1-F6EECF244321}">
                <p14:modId xmlns:p14="http://schemas.microsoft.com/office/powerpoint/2010/main" val="4170315287"/>
              </p:ext>
            </p:extLst>
          </p:nvPr>
        </p:nvGraphicFramePr>
        <p:xfrm>
          <a:off x="107504" y="1340768"/>
          <a:ext cx="8784976"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6227379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marL="0" indent="0">
              <a:buNone/>
            </a:pPr>
            <a:endParaRPr lang="es-ES" dirty="0" smtClean="0"/>
          </a:p>
          <a:p>
            <a:pPr marL="0" indent="0">
              <a:buNone/>
            </a:pPr>
            <a:endParaRPr lang="es-ES" dirty="0"/>
          </a:p>
          <a:p>
            <a:pPr marL="0" indent="0">
              <a:buNone/>
            </a:pPr>
            <a:r>
              <a:rPr lang="es-CO" b="1" i="1" dirty="0"/>
              <a:t>El compromiso es nuestro, es suyo, es de todos.</a:t>
            </a:r>
            <a:endParaRPr lang="es-CO" dirty="0"/>
          </a:p>
          <a:p>
            <a:pPr marL="0" indent="0">
              <a:buNone/>
            </a:pPr>
            <a:endParaRPr lang="es-ES" dirty="0" smtClean="0"/>
          </a:p>
          <a:p>
            <a:pPr marL="0" indent="0" algn="r">
              <a:buNone/>
            </a:pPr>
            <a:r>
              <a:rPr lang="es-ES" sz="4000" b="1" dirty="0" smtClean="0"/>
              <a:t>GRACIAS</a:t>
            </a:r>
            <a:endParaRPr lang="es-ES" sz="4000"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79512" y="260648"/>
            <a:ext cx="7272808" cy="553998"/>
          </a:xfrm>
          <a:prstGeom prst="rect">
            <a:avLst/>
          </a:prstGeom>
          <a:noFill/>
        </p:spPr>
        <p:txBody>
          <a:bodyPr wrap="square" rtlCol="0">
            <a:spAutoFit/>
          </a:bodyPr>
          <a:lstStyle/>
          <a:p>
            <a:r>
              <a:rPr lang="es-CO" sz="3000" b="1" i="1" dirty="0" smtClean="0"/>
              <a:t>Principios de Gestión de la Calidad</a:t>
            </a:r>
            <a:endParaRPr lang="es-CO" sz="1500" b="1" i="1" dirty="0"/>
          </a:p>
        </p:txBody>
      </p:sp>
      <p:sp>
        <p:nvSpPr>
          <p:cNvPr id="5" name="4 CuadroTexto"/>
          <p:cNvSpPr txBox="1"/>
          <p:nvPr/>
        </p:nvSpPr>
        <p:spPr>
          <a:xfrm>
            <a:off x="539552" y="1700808"/>
            <a:ext cx="8136904" cy="3170099"/>
          </a:xfrm>
          <a:prstGeom prst="rect">
            <a:avLst/>
          </a:prstGeom>
          <a:noFill/>
        </p:spPr>
        <p:txBody>
          <a:bodyPr wrap="square" rtlCol="0">
            <a:spAutoFit/>
          </a:bodyPr>
          <a:lstStyle/>
          <a:p>
            <a:pPr marL="285750" indent="-285750" algn="just">
              <a:buFont typeface="Arial" panose="020B0604020202020204" pitchFamily="34" charset="0"/>
              <a:buChar char="•"/>
            </a:pPr>
            <a:r>
              <a:rPr lang="es-CO" sz="2200" dirty="0" smtClean="0"/>
              <a:t>Enfoque al cliente.</a:t>
            </a:r>
          </a:p>
          <a:p>
            <a:pPr marL="285750" indent="-285750" algn="just">
              <a:buFont typeface="Arial" panose="020B0604020202020204" pitchFamily="34" charset="0"/>
              <a:buChar char="•"/>
            </a:pPr>
            <a:r>
              <a:rPr lang="es-CO" sz="2200" dirty="0" smtClean="0"/>
              <a:t>Liderazgo.</a:t>
            </a:r>
          </a:p>
          <a:p>
            <a:pPr marL="285750" indent="-285750" algn="just">
              <a:buFont typeface="Arial" panose="020B0604020202020204" pitchFamily="34" charset="0"/>
              <a:buChar char="•"/>
            </a:pPr>
            <a:r>
              <a:rPr lang="es-CO" sz="2200" dirty="0" smtClean="0"/>
              <a:t>Compromiso de las personas.</a:t>
            </a:r>
          </a:p>
          <a:p>
            <a:pPr marL="285750" indent="-285750" algn="just">
              <a:buFont typeface="Arial" panose="020B0604020202020204" pitchFamily="34" charset="0"/>
              <a:buChar char="•"/>
            </a:pPr>
            <a:r>
              <a:rPr lang="es-CO" sz="2200" dirty="0" smtClean="0"/>
              <a:t>Enfoque a procesos.</a:t>
            </a:r>
          </a:p>
          <a:p>
            <a:pPr marL="285750" indent="-285750" algn="just">
              <a:buFont typeface="Arial" panose="020B0604020202020204" pitchFamily="34" charset="0"/>
              <a:buChar char="•"/>
            </a:pPr>
            <a:r>
              <a:rPr lang="es-CO" sz="2200" dirty="0" smtClean="0"/>
              <a:t>Mejora.</a:t>
            </a:r>
          </a:p>
          <a:p>
            <a:pPr marL="285750" indent="-285750" algn="just">
              <a:buFont typeface="Arial" panose="020B0604020202020204" pitchFamily="34" charset="0"/>
              <a:buChar char="•"/>
            </a:pPr>
            <a:r>
              <a:rPr lang="es-CO" sz="2200" dirty="0" smtClean="0"/>
              <a:t>Toma de decisiones basada en la evidencia.</a:t>
            </a:r>
          </a:p>
          <a:p>
            <a:pPr marL="285750" indent="-285750" algn="just">
              <a:buFont typeface="Arial" panose="020B0604020202020204" pitchFamily="34" charset="0"/>
              <a:buChar char="•"/>
            </a:pPr>
            <a:r>
              <a:rPr lang="es-CO" sz="2200" dirty="0" smtClean="0"/>
              <a:t>Gestión de las relaciones.</a:t>
            </a:r>
          </a:p>
          <a:p>
            <a:pPr marL="285750" indent="-285750" algn="just">
              <a:buFont typeface="Arial" panose="020B0604020202020204" pitchFamily="34" charset="0"/>
              <a:buChar char="•"/>
            </a:pPr>
            <a:r>
              <a:rPr lang="es-CO" sz="2200" dirty="0" smtClean="0"/>
              <a:t>Coordinación, cooperación y articulación </a:t>
            </a:r>
            <a:r>
              <a:rPr lang="es-CO" sz="1000" dirty="0"/>
              <a:t>(NTCGP 1000:2009)</a:t>
            </a:r>
            <a:r>
              <a:rPr lang="es-CO" sz="2200" dirty="0" smtClean="0"/>
              <a:t>.</a:t>
            </a:r>
          </a:p>
          <a:p>
            <a:pPr marL="285750" indent="-285750" algn="just">
              <a:buFont typeface="Arial" panose="020B0604020202020204" pitchFamily="34" charset="0"/>
              <a:buChar char="•"/>
            </a:pPr>
            <a:r>
              <a:rPr lang="es-CO" sz="2200" dirty="0" smtClean="0"/>
              <a:t>Transparencia </a:t>
            </a:r>
            <a:r>
              <a:rPr lang="es-CO" sz="1000" dirty="0"/>
              <a:t>(NTCGP 1000:2009)</a:t>
            </a:r>
            <a:r>
              <a:rPr lang="es-CO" sz="2200" dirty="0" smtClean="0"/>
              <a:t>.</a:t>
            </a:r>
            <a:endParaRPr lang="es-CO" sz="2200" dirty="0"/>
          </a:p>
        </p:txBody>
      </p:sp>
    </p:spTree>
    <p:extLst>
      <p:ext uri="{BB962C8B-B14F-4D97-AF65-F5344CB8AC3E}">
        <p14:creationId xmlns:p14="http://schemas.microsoft.com/office/powerpoint/2010/main" val="34435141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79512" y="260648"/>
            <a:ext cx="3384376" cy="553998"/>
          </a:xfrm>
          <a:prstGeom prst="rect">
            <a:avLst/>
          </a:prstGeom>
          <a:noFill/>
        </p:spPr>
        <p:txBody>
          <a:bodyPr wrap="square" rtlCol="0">
            <a:spAutoFit/>
          </a:bodyPr>
          <a:lstStyle/>
          <a:p>
            <a:pPr algn="ctr"/>
            <a:r>
              <a:rPr lang="es-CO" sz="3000" b="1" i="1" dirty="0" smtClean="0"/>
              <a:t>Política de Calidad</a:t>
            </a:r>
            <a:endParaRPr lang="es-CO" sz="1500" b="1" i="1" dirty="0"/>
          </a:p>
        </p:txBody>
      </p:sp>
      <p:sp>
        <p:nvSpPr>
          <p:cNvPr id="5" name="4 CuadroTexto"/>
          <p:cNvSpPr txBox="1"/>
          <p:nvPr/>
        </p:nvSpPr>
        <p:spPr>
          <a:xfrm>
            <a:off x="539552" y="1412776"/>
            <a:ext cx="8136904" cy="4401205"/>
          </a:xfrm>
          <a:prstGeom prst="rect">
            <a:avLst/>
          </a:prstGeom>
          <a:noFill/>
        </p:spPr>
        <p:txBody>
          <a:bodyPr wrap="square" rtlCol="0">
            <a:spAutoFit/>
          </a:bodyPr>
          <a:lstStyle/>
          <a:p>
            <a:pPr algn="just"/>
            <a:r>
              <a:rPr lang="es-CO" sz="2000" dirty="0"/>
              <a:t>Unillanos define su política de calidad basada en la permanente aplicación de sus instrumentos estratégicos (Proyecto Educativo Institucional y Plan de Desarrollo Institucional), en una gestión orientada al mejoramiento continuo y a la oportuna comunicación de sus componentes, conformando una disciplina organizacional que construya colectivamente elementos de identidad y pertenencia.</a:t>
            </a:r>
          </a:p>
          <a:p>
            <a:pPr algn="just"/>
            <a:r>
              <a:rPr lang="es-CO" sz="2000" dirty="0"/>
              <a:t> </a:t>
            </a:r>
          </a:p>
          <a:p>
            <a:pPr algn="just"/>
            <a:r>
              <a:rPr lang="es-CO" sz="2000" dirty="0"/>
              <a:t>Se propende por modernizar la estructura organizacional y sus procesos, que a su vez generen instrumentos de evaluación y desarrollo del talento humano, para prestar los servicios de Docencia, Investigación y Proyección Social con parámetros de responsabilidad social. La consecución de recursos y su aplicación planificada, está dirigida al cumplimiento del PEI y PDI, en lo referente a la construcción del modelo de universidad investigativa y al logro de la acreditación institucional de alta calidad.</a:t>
            </a:r>
          </a:p>
        </p:txBody>
      </p:sp>
    </p:spTree>
    <p:extLst>
      <p:ext uri="{BB962C8B-B14F-4D97-AF65-F5344CB8AC3E}">
        <p14:creationId xmlns:p14="http://schemas.microsoft.com/office/powerpoint/2010/main" val="37298704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79512" y="260648"/>
            <a:ext cx="3744416" cy="553998"/>
          </a:xfrm>
          <a:prstGeom prst="rect">
            <a:avLst/>
          </a:prstGeom>
          <a:noFill/>
        </p:spPr>
        <p:txBody>
          <a:bodyPr wrap="square" rtlCol="0">
            <a:spAutoFit/>
          </a:bodyPr>
          <a:lstStyle/>
          <a:p>
            <a:pPr algn="ctr"/>
            <a:r>
              <a:rPr lang="es-CO" sz="3000" b="1" i="1" dirty="0" smtClean="0"/>
              <a:t>Objetivos de Calidad</a:t>
            </a:r>
            <a:endParaRPr lang="es-CO" sz="1500" b="1" i="1" dirty="0"/>
          </a:p>
        </p:txBody>
      </p:sp>
      <p:sp>
        <p:nvSpPr>
          <p:cNvPr id="3" name="2 CuadroTexto"/>
          <p:cNvSpPr txBox="1"/>
          <p:nvPr/>
        </p:nvSpPr>
        <p:spPr>
          <a:xfrm>
            <a:off x="539552" y="1124744"/>
            <a:ext cx="8136904" cy="4801314"/>
          </a:xfrm>
          <a:prstGeom prst="rect">
            <a:avLst/>
          </a:prstGeom>
          <a:noFill/>
        </p:spPr>
        <p:txBody>
          <a:bodyPr wrap="square" rtlCol="0">
            <a:spAutoFit/>
          </a:bodyPr>
          <a:lstStyle/>
          <a:p>
            <a:pPr marL="457200" lvl="0" indent="-457200" algn="just">
              <a:buFont typeface="+mj-lt"/>
              <a:buAutoNum type="arabicPeriod"/>
            </a:pPr>
            <a:r>
              <a:rPr lang="es-CO" dirty="0"/>
              <a:t>Asegurar la coherencia normativa de la </a:t>
            </a:r>
            <a:r>
              <a:rPr lang="es-CO" dirty="0" smtClean="0"/>
              <a:t>entidad.</a:t>
            </a:r>
          </a:p>
          <a:p>
            <a:pPr marL="457200" lvl="0" indent="-457200" algn="just">
              <a:buFont typeface="+mj-lt"/>
              <a:buAutoNum type="arabicPeriod"/>
            </a:pPr>
            <a:endParaRPr lang="es-CO" dirty="0"/>
          </a:p>
          <a:p>
            <a:pPr marL="457200" lvl="0" indent="-457200" algn="just">
              <a:buFont typeface="+mj-lt"/>
              <a:buAutoNum type="arabicPeriod"/>
            </a:pPr>
            <a:r>
              <a:rPr lang="es-CO" dirty="0" smtClean="0"/>
              <a:t>Establecer </a:t>
            </a:r>
            <a:r>
              <a:rPr lang="es-CO" dirty="0"/>
              <a:t>una estructura orgánica acorde con los objetivos estratégicos, la realidad académica y las necesidades del </a:t>
            </a:r>
            <a:r>
              <a:rPr lang="es-CO" dirty="0" smtClean="0"/>
              <a:t>contexto.</a:t>
            </a:r>
          </a:p>
          <a:p>
            <a:pPr marL="457200" lvl="0" indent="-457200" algn="just">
              <a:buFont typeface="+mj-lt"/>
              <a:buAutoNum type="arabicPeriod"/>
            </a:pPr>
            <a:endParaRPr lang="es-CO" dirty="0"/>
          </a:p>
          <a:p>
            <a:pPr marL="457200" lvl="0" indent="-457200" algn="just">
              <a:buFont typeface="+mj-lt"/>
              <a:buAutoNum type="arabicPeriod"/>
            </a:pPr>
            <a:r>
              <a:rPr lang="es-CO" dirty="0" smtClean="0"/>
              <a:t>Mejorar </a:t>
            </a:r>
            <a:r>
              <a:rPr lang="es-CO" dirty="0"/>
              <a:t>los sistemas de información misionales y de </a:t>
            </a:r>
            <a:r>
              <a:rPr lang="es-CO" dirty="0" smtClean="0"/>
              <a:t>gestión.</a:t>
            </a:r>
          </a:p>
          <a:p>
            <a:pPr marL="457200" lvl="0" indent="-457200" algn="just">
              <a:buFont typeface="+mj-lt"/>
              <a:buAutoNum type="arabicPeriod"/>
            </a:pPr>
            <a:endParaRPr lang="es-CO" dirty="0"/>
          </a:p>
          <a:p>
            <a:pPr marL="457200" lvl="0" indent="-457200" algn="just">
              <a:buFont typeface="+mj-lt"/>
              <a:buAutoNum type="arabicPeriod"/>
            </a:pPr>
            <a:r>
              <a:rPr lang="es-CO" dirty="0" smtClean="0"/>
              <a:t>Mejorar </a:t>
            </a:r>
            <a:r>
              <a:rPr lang="es-CO" dirty="0"/>
              <a:t>la competencia del talento humano y el clima organizacional para el cumplimiento óptimo de las funciones misionales y de </a:t>
            </a:r>
            <a:r>
              <a:rPr lang="es-CO" dirty="0" smtClean="0"/>
              <a:t>gestión.</a:t>
            </a:r>
          </a:p>
          <a:p>
            <a:pPr marL="457200" lvl="0" indent="-457200" algn="just">
              <a:buFont typeface="+mj-lt"/>
              <a:buAutoNum type="arabicPeriod"/>
            </a:pPr>
            <a:endParaRPr lang="es-CO" dirty="0"/>
          </a:p>
          <a:p>
            <a:pPr marL="457200" lvl="0" indent="-457200" algn="just">
              <a:buFont typeface="+mj-lt"/>
              <a:buAutoNum type="arabicPeriod"/>
            </a:pPr>
            <a:r>
              <a:rPr lang="es-CO" dirty="0" smtClean="0"/>
              <a:t>Incrementar </a:t>
            </a:r>
            <a:r>
              <a:rPr lang="es-CO" dirty="0"/>
              <a:t>los niveles de aceptación y pertinencia de la </a:t>
            </a:r>
            <a:r>
              <a:rPr lang="es-CO" dirty="0" smtClean="0"/>
              <a:t>institución.</a:t>
            </a:r>
          </a:p>
          <a:p>
            <a:pPr marL="457200" lvl="0" indent="-457200" algn="just">
              <a:buFont typeface="+mj-lt"/>
              <a:buAutoNum type="arabicPeriod"/>
            </a:pPr>
            <a:endParaRPr lang="es-CO" dirty="0"/>
          </a:p>
          <a:p>
            <a:pPr marL="457200" lvl="0" indent="-457200" algn="just">
              <a:buFont typeface="+mj-lt"/>
              <a:buAutoNum type="arabicPeriod"/>
            </a:pPr>
            <a:r>
              <a:rPr lang="es-CO" dirty="0" smtClean="0"/>
              <a:t>Aumentar </a:t>
            </a:r>
            <a:r>
              <a:rPr lang="es-CO" dirty="0"/>
              <a:t>la cobertura y la pertinencia de la oferta académica, de investigación y proyección </a:t>
            </a:r>
            <a:r>
              <a:rPr lang="es-CO" dirty="0" smtClean="0"/>
              <a:t>social.</a:t>
            </a:r>
          </a:p>
          <a:p>
            <a:pPr marL="457200" lvl="0" indent="-457200" algn="just">
              <a:buFont typeface="+mj-lt"/>
              <a:buAutoNum type="arabicPeriod"/>
            </a:pPr>
            <a:endParaRPr lang="es-CO" dirty="0"/>
          </a:p>
          <a:p>
            <a:pPr marL="457200" lvl="0" indent="-457200" algn="just">
              <a:buFont typeface="+mj-lt"/>
              <a:buAutoNum type="arabicPeriod"/>
            </a:pPr>
            <a:r>
              <a:rPr lang="es-CO" dirty="0" smtClean="0"/>
              <a:t>Alcanzar </a:t>
            </a:r>
            <a:r>
              <a:rPr lang="es-CO" dirty="0"/>
              <a:t>estándares de calidad en la infraestructura dedicada a  las funciones misionales.</a:t>
            </a:r>
          </a:p>
        </p:txBody>
      </p:sp>
    </p:spTree>
    <p:extLst>
      <p:ext uri="{BB962C8B-B14F-4D97-AF65-F5344CB8AC3E}">
        <p14:creationId xmlns:p14="http://schemas.microsoft.com/office/powerpoint/2010/main" val="12550145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23528" y="570746"/>
            <a:ext cx="4284476" cy="553998"/>
          </a:xfrm>
          <a:prstGeom prst="rect">
            <a:avLst/>
          </a:prstGeom>
          <a:noFill/>
        </p:spPr>
        <p:txBody>
          <a:bodyPr wrap="square" rtlCol="0">
            <a:spAutoFit/>
          </a:bodyPr>
          <a:lstStyle/>
          <a:p>
            <a:pPr algn="ctr"/>
            <a:r>
              <a:rPr lang="es-CO" sz="3000" b="1" i="1" dirty="0" smtClean="0"/>
              <a:t>Alcance de la certificación</a:t>
            </a:r>
            <a:endParaRPr lang="es-CO" sz="1500" b="1" i="1" dirty="0"/>
          </a:p>
        </p:txBody>
      </p:sp>
      <p:sp>
        <p:nvSpPr>
          <p:cNvPr id="3" name="2 CuadroTexto"/>
          <p:cNvSpPr txBox="1"/>
          <p:nvPr/>
        </p:nvSpPr>
        <p:spPr>
          <a:xfrm>
            <a:off x="518286" y="2204864"/>
            <a:ext cx="8136904" cy="2400657"/>
          </a:xfrm>
          <a:prstGeom prst="rect">
            <a:avLst/>
          </a:prstGeom>
          <a:noFill/>
        </p:spPr>
        <p:txBody>
          <a:bodyPr wrap="square" rtlCol="0">
            <a:spAutoFit/>
          </a:bodyPr>
          <a:lstStyle/>
          <a:p>
            <a:pPr algn="just"/>
            <a:r>
              <a:rPr lang="es-CO" sz="2500" dirty="0"/>
              <a:t>Prestación de los servicios de Docencia, Investigación y Proyección Social </a:t>
            </a:r>
            <a:r>
              <a:rPr lang="es-CO" sz="2500" dirty="0" smtClean="0"/>
              <a:t>de Pregrado </a:t>
            </a:r>
            <a:r>
              <a:rPr lang="es-CO" sz="2500" dirty="0"/>
              <a:t>y Posgrado de </a:t>
            </a:r>
            <a:r>
              <a:rPr lang="es-CO" sz="2500" dirty="0" smtClean="0"/>
              <a:t>las facultades </a:t>
            </a:r>
            <a:r>
              <a:rPr lang="es-CO" sz="2500" dirty="0"/>
              <a:t>de ciencias básicas e </a:t>
            </a:r>
            <a:r>
              <a:rPr lang="es-CO" sz="2500" dirty="0" smtClean="0"/>
              <a:t>ingeniería, facultad </a:t>
            </a:r>
            <a:r>
              <a:rPr lang="es-CO" sz="2500" dirty="0"/>
              <a:t>de ciencias económicas, facultad de </a:t>
            </a:r>
            <a:r>
              <a:rPr lang="es-CO" sz="2500" dirty="0" smtClean="0"/>
              <a:t>ciencias humanas </a:t>
            </a:r>
            <a:r>
              <a:rPr lang="es-CO" sz="2500" dirty="0"/>
              <a:t>y de </a:t>
            </a:r>
            <a:r>
              <a:rPr lang="es-CO" sz="2500" dirty="0" smtClean="0"/>
              <a:t>la educación</a:t>
            </a:r>
            <a:r>
              <a:rPr lang="es-CO" sz="2500" dirty="0"/>
              <a:t>, facultad de ciencias de la salud y facultad de </a:t>
            </a:r>
            <a:r>
              <a:rPr lang="es-CO" sz="2500" dirty="0" smtClean="0"/>
              <a:t>ciencias agropecuarias y recursos </a:t>
            </a:r>
            <a:r>
              <a:rPr lang="es-CO" sz="2500" dirty="0"/>
              <a:t>naturales.</a:t>
            </a:r>
          </a:p>
        </p:txBody>
      </p:sp>
    </p:spTree>
    <p:extLst>
      <p:ext uri="{BB962C8B-B14F-4D97-AF65-F5344CB8AC3E}">
        <p14:creationId xmlns:p14="http://schemas.microsoft.com/office/powerpoint/2010/main" val="15895315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6712" y="188640"/>
            <a:ext cx="4233280" cy="5760640"/>
          </a:xfrm>
          <a:prstGeom prst="rect">
            <a:avLst/>
          </a:prstGeom>
        </p:spPr>
      </p:pic>
      <p:pic>
        <p:nvPicPr>
          <p:cNvPr id="6" name="5 Imagen"/>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59200" y="188640"/>
            <a:ext cx="4233280" cy="5760640"/>
          </a:xfrm>
          <a:prstGeom prst="rect">
            <a:avLst/>
          </a:prstGeom>
        </p:spPr>
      </p:pic>
    </p:spTree>
    <p:extLst>
      <p:ext uri="{BB962C8B-B14F-4D97-AF65-F5344CB8AC3E}">
        <p14:creationId xmlns:p14="http://schemas.microsoft.com/office/powerpoint/2010/main" val="1651258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Tabla"/>
          <p:cNvGraphicFramePr>
            <a:graphicFrameLocks noGrp="1"/>
          </p:cNvGraphicFramePr>
          <p:nvPr>
            <p:extLst>
              <p:ext uri="{D42A27DB-BD31-4B8C-83A1-F6EECF244321}">
                <p14:modId xmlns:p14="http://schemas.microsoft.com/office/powerpoint/2010/main" val="1746181844"/>
              </p:ext>
            </p:extLst>
          </p:nvPr>
        </p:nvGraphicFramePr>
        <p:xfrm>
          <a:off x="395536" y="188640"/>
          <a:ext cx="8352928" cy="5616624"/>
        </p:xfrm>
        <a:graphic>
          <a:graphicData uri="http://schemas.openxmlformats.org/drawingml/2006/table">
            <a:tbl>
              <a:tblPr firstRow="1" firstCol="1" bandRow="1">
                <a:tableStyleId>{0E3FDE45-AF77-4B5C-9715-49D594BDF05E}</a:tableStyleId>
              </a:tblPr>
              <a:tblGrid>
                <a:gridCol w="2694984"/>
                <a:gridCol w="5657944"/>
              </a:tblGrid>
              <a:tr h="624128">
                <a:tc>
                  <a:txBody>
                    <a:bodyPr/>
                    <a:lstStyle/>
                    <a:p>
                      <a:pPr algn="ctr">
                        <a:spcAft>
                          <a:spcPts val="0"/>
                        </a:spcAft>
                      </a:pPr>
                      <a:r>
                        <a:rPr lang="es-ES" sz="1400" dirty="0">
                          <a:effectLst/>
                        </a:rPr>
                        <a:t>HORA</a:t>
                      </a:r>
                      <a:endParaRPr lang="es-CO" sz="1400" dirty="0">
                        <a:effectLst/>
                        <a:latin typeface="Times New Roman"/>
                        <a:ea typeface="Times New Roman"/>
                      </a:endParaRPr>
                    </a:p>
                  </a:txBody>
                  <a:tcPr marL="65541" marR="65541" marT="0" marB="0" anchor="ctr"/>
                </a:tc>
                <a:tc>
                  <a:txBody>
                    <a:bodyPr/>
                    <a:lstStyle/>
                    <a:p>
                      <a:pPr algn="ctr">
                        <a:spcAft>
                          <a:spcPts val="0"/>
                        </a:spcAft>
                      </a:pPr>
                      <a:r>
                        <a:rPr lang="es-ES" sz="1400" dirty="0">
                          <a:effectLst/>
                        </a:rPr>
                        <a:t>INDUCCIÓN A DOCENTES</a:t>
                      </a:r>
                      <a:endParaRPr lang="es-CO" sz="1400" dirty="0">
                        <a:effectLst/>
                      </a:endParaRPr>
                    </a:p>
                    <a:p>
                      <a:pPr algn="ctr">
                        <a:spcAft>
                          <a:spcPts val="0"/>
                        </a:spcAft>
                      </a:pPr>
                      <a:r>
                        <a:rPr lang="es-ES" sz="1400" dirty="0">
                          <a:effectLst/>
                        </a:rPr>
                        <a:t>Equipo Vicerrectoría Académica</a:t>
                      </a:r>
                      <a:endParaRPr lang="es-CO" sz="1400" dirty="0">
                        <a:effectLst/>
                        <a:latin typeface="Times New Roman"/>
                        <a:ea typeface="Times New Roman"/>
                      </a:endParaRPr>
                    </a:p>
                  </a:txBody>
                  <a:tcPr marL="65541" marR="65541" marT="0" marB="0" anchor="ctr"/>
                </a:tc>
              </a:tr>
              <a:tr h="2042384">
                <a:tc>
                  <a:txBody>
                    <a:bodyPr/>
                    <a:lstStyle/>
                    <a:p>
                      <a:pPr algn="ctr">
                        <a:spcAft>
                          <a:spcPts val="0"/>
                        </a:spcAft>
                      </a:pPr>
                      <a:r>
                        <a:rPr lang="es-ES" sz="1400" dirty="0">
                          <a:effectLst/>
                        </a:rPr>
                        <a:t>8:00a.m.</a:t>
                      </a:r>
                      <a:endParaRPr lang="es-CO" sz="1400" dirty="0">
                        <a:effectLst/>
                        <a:latin typeface="Times New Roman"/>
                        <a:ea typeface="Times New Roman"/>
                      </a:endParaRPr>
                    </a:p>
                  </a:txBody>
                  <a:tcPr marL="65541" marR="65541" marT="0" marB="0" anchor="ctr"/>
                </a:tc>
                <a:tc>
                  <a:txBody>
                    <a:bodyPr/>
                    <a:lstStyle/>
                    <a:p>
                      <a:pPr marL="111760" algn="ctr">
                        <a:spcAft>
                          <a:spcPts val="0"/>
                        </a:spcAft>
                      </a:pPr>
                      <a:r>
                        <a:rPr lang="es-ES" sz="1400" b="1" dirty="0">
                          <a:effectLst/>
                        </a:rPr>
                        <a:t>Apertura</a:t>
                      </a:r>
                      <a:endParaRPr lang="es-CO" sz="1400" b="1" dirty="0">
                        <a:effectLst/>
                      </a:endParaRPr>
                    </a:p>
                    <a:p>
                      <a:pPr marL="111760" algn="ctr">
                        <a:spcAft>
                          <a:spcPts val="0"/>
                        </a:spcAft>
                      </a:pPr>
                      <a:r>
                        <a:rPr lang="es-ES" sz="1400" dirty="0">
                          <a:effectLst/>
                        </a:rPr>
                        <a:t> </a:t>
                      </a:r>
                      <a:endParaRPr lang="es-CO" sz="1400" dirty="0">
                        <a:effectLst/>
                      </a:endParaRPr>
                    </a:p>
                    <a:p>
                      <a:pPr marL="342900" lvl="0" indent="-342900">
                        <a:spcAft>
                          <a:spcPts val="0"/>
                        </a:spcAft>
                        <a:buFont typeface="Symbol"/>
                        <a:buChar char=""/>
                      </a:pPr>
                      <a:r>
                        <a:rPr lang="es-ES" sz="1400" dirty="0">
                          <a:effectLst/>
                        </a:rPr>
                        <a:t>Universidad y Sistema Integrado de gestión</a:t>
                      </a:r>
                      <a:endParaRPr lang="es-CO" sz="1400" dirty="0">
                        <a:effectLst/>
                      </a:endParaRPr>
                    </a:p>
                    <a:p>
                      <a:pPr marL="342900" lvl="0" indent="-342900">
                        <a:spcAft>
                          <a:spcPts val="0"/>
                        </a:spcAft>
                        <a:buFont typeface="Symbol"/>
                        <a:buChar char=""/>
                      </a:pPr>
                      <a:r>
                        <a:rPr lang="es-ES" sz="1400" dirty="0">
                          <a:effectLst/>
                        </a:rPr>
                        <a:t>Trámites ante la  División Servicios Administrativos.</a:t>
                      </a:r>
                      <a:endParaRPr lang="es-CO" sz="1400" dirty="0">
                        <a:effectLst/>
                      </a:endParaRPr>
                    </a:p>
                    <a:p>
                      <a:pPr marL="342900" lvl="0" indent="-342900">
                        <a:spcAft>
                          <a:spcPts val="0"/>
                        </a:spcAft>
                        <a:buFont typeface="Symbol"/>
                        <a:buChar char=""/>
                      </a:pPr>
                      <a:r>
                        <a:rPr lang="es-ES" sz="1400" dirty="0">
                          <a:effectLst/>
                        </a:rPr>
                        <a:t>Trámites ante la Oficina Admisiones, Registro y Control Académico.</a:t>
                      </a:r>
                      <a:endParaRPr lang="es-CO" sz="1400" dirty="0">
                        <a:effectLst/>
                      </a:endParaRPr>
                    </a:p>
                    <a:p>
                      <a:pPr marL="342900" lvl="0" indent="-342900">
                        <a:spcAft>
                          <a:spcPts val="0"/>
                        </a:spcAft>
                        <a:buFont typeface="Symbol"/>
                        <a:buChar char=""/>
                      </a:pPr>
                      <a:r>
                        <a:rPr lang="es-ES" sz="1400" dirty="0">
                          <a:effectLst/>
                        </a:rPr>
                        <a:t>Trámites ante la Oficina de Sistemas</a:t>
                      </a:r>
                      <a:endParaRPr lang="es-CO" sz="1400" dirty="0">
                        <a:effectLst/>
                      </a:endParaRPr>
                    </a:p>
                    <a:p>
                      <a:pPr marL="342900" lvl="0" indent="-342900">
                        <a:spcAft>
                          <a:spcPts val="0"/>
                        </a:spcAft>
                        <a:buFont typeface="Symbol"/>
                        <a:buChar char=""/>
                      </a:pPr>
                      <a:r>
                        <a:rPr lang="es-CO" sz="1400" dirty="0">
                          <a:effectLst/>
                        </a:rPr>
                        <a:t>Régimen Disciplinario de los Servidores Públicos Ley 734 de 2002</a:t>
                      </a:r>
                      <a:endParaRPr lang="es-CO" sz="1400" dirty="0">
                        <a:effectLst/>
                        <a:latin typeface="Times New Roman"/>
                        <a:ea typeface="Times New Roman"/>
                      </a:endParaRPr>
                    </a:p>
                  </a:txBody>
                  <a:tcPr marL="65541" marR="65541" marT="0" marB="0" anchor="ctr"/>
                </a:tc>
              </a:tr>
              <a:tr h="226932">
                <a:tc>
                  <a:txBody>
                    <a:bodyPr/>
                    <a:lstStyle/>
                    <a:p>
                      <a:pPr algn="ctr">
                        <a:spcAft>
                          <a:spcPts val="0"/>
                        </a:spcAft>
                      </a:pPr>
                      <a:r>
                        <a:rPr lang="es-ES" sz="1400">
                          <a:effectLst/>
                        </a:rPr>
                        <a:t>10:15 a.m.</a:t>
                      </a:r>
                      <a:endParaRPr lang="es-CO" sz="1400">
                        <a:effectLst/>
                        <a:latin typeface="Times New Roman"/>
                        <a:ea typeface="Times New Roman"/>
                      </a:endParaRPr>
                    </a:p>
                  </a:txBody>
                  <a:tcPr marL="65541" marR="65541" marT="0" marB="0" anchor="ctr"/>
                </a:tc>
                <a:tc>
                  <a:txBody>
                    <a:bodyPr/>
                    <a:lstStyle/>
                    <a:p>
                      <a:pPr algn="ctr">
                        <a:spcAft>
                          <a:spcPts val="0"/>
                        </a:spcAft>
                      </a:pPr>
                      <a:r>
                        <a:rPr lang="es-ES" sz="1400" b="1" dirty="0">
                          <a:effectLst/>
                        </a:rPr>
                        <a:t>Refrigerio</a:t>
                      </a:r>
                      <a:endParaRPr lang="es-CO" sz="1400" b="1" dirty="0">
                        <a:effectLst/>
                        <a:latin typeface="Times New Roman"/>
                        <a:ea typeface="Times New Roman"/>
                      </a:endParaRPr>
                    </a:p>
                  </a:txBody>
                  <a:tcPr marL="65541" marR="65541" marT="0" marB="0" anchor="ctr"/>
                </a:tc>
              </a:tr>
              <a:tr h="1361590">
                <a:tc>
                  <a:txBody>
                    <a:bodyPr/>
                    <a:lstStyle/>
                    <a:p>
                      <a:pPr algn="ctr">
                        <a:spcAft>
                          <a:spcPts val="0"/>
                        </a:spcAft>
                      </a:pPr>
                      <a:r>
                        <a:rPr lang="es-ES" sz="1400">
                          <a:effectLst/>
                        </a:rPr>
                        <a:t>10:30 a.m.</a:t>
                      </a:r>
                      <a:endParaRPr lang="es-CO" sz="1400">
                        <a:effectLst/>
                        <a:latin typeface="Times New Roman"/>
                        <a:ea typeface="Times New Roman"/>
                      </a:endParaRPr>
                    </a:p>
                  </a:txBody>
                  <a:tcPr marL="65541" marR="65541" marT="0" marB="0" anchor="ctr"/>
                </a:tc>
                <a:tc>
                  <a:txBody>
                    <a:bodyPr/>
                    <a:lstStyle/>
                    <a:p>
                      <a:pPr algn="ctr">
                        <a:spcAft>
                          <a:spcPts val="0"/>
                        </a:spcAft>
                      </a:pPr>
                      <a:r>
                        <a:rPr lang="es-ES" sz="1400" dirty="0">
                          <a:effectLst/>
                        </a:rPr>
                        <a:t>Capacitación a docentes en cargos académico administrativos</a:t>
                      </a:r>
                      <a:endParaRPr lang="es-CO" sz="1400" dirty="0">
                        <a:effectLst/>
                      </a:endParaRPr>
                    </a:p>
                    <a:p>
                      <a:pPr algn="ctr">
                        <a:spcAft>
                          <a:spcPts val="0"/>
                        </a:spcAft>
                      </a:pPr>
                      <a:r>
                        <a:rPr lang="es-ES" sz="1400" dirty="0">
                          <a:effectLst/>
                        </a:rPr>
                        <a:t> </a:t>
                      </a:r>
                      <a:endParaRPr lang="es-CO" sz="1400" dirty="0">
                        <a:effectLst/>
                      </a:endParaRPr>
                    </a:p>
                    <a:p>
                      <a:pPr marL="342900" lvl="0" indent="-342900">
                        <a:spcAft>
                          <a:spcPts val="0"/>
                        </a:spcAft>
                        <a:buFont typeface="Symbol"/>
                        <a:buChar char=""/>
                      </a:pPr>
                      <a:r>
                        <a:rPr lang="es-ES" sz="1400" dirty="0">
                          <a:effectLst/>
                        </a:rPr>
                        <a:t>Funciones de Decanos,  Consejos de Facultad,  Secretarios Académicos,  Directores de Escuela,  Directores de Departamento,  Directores de Instituto,  y Directores de Programa</a:t>
                      </a:r>
                      <a:endParaRPr lang="es-CO" sz="1400" dirty="0">
                        <a:effectLst/>
                        <a:latin typeface="Times New Roman"/>
                        <a:ea typeface="Times New Roman"/>
                      </a:endParaRPr>
                    </a:p>
                  </a:txBody>
                  <a:tcPr marL="65541" marR="65541" marT="0" marB="0" anchor="ctr"/>
                </a:tc>
              </a:tr>
              <a:tr h="226932">
                <a:tc>
                  <a:txBody>
                    <a:bodyPr/>
                    <a:lstStyle/>
                    <a:p>
                      <a:pPr algn="ctr">
                        <a:spcAft>
                          <a:spcPts val="0"/>
                        </a:spcAft>
                      </a:pPr>
                      <a:r>
                        <a:rPr lang="es-ES" sz="1400">
                          <a:effectLst/>
                        </a:rPr>
                        <a:t>12:30 m</a:t>
                      </a:r>
                      <a:endParaRPr lang="es-CO" sz="1400">
                        <a:effectLst/>
                        <a:latin typeface="Times New Roman"/>
                        <a:ea typeface="Times New Roman"/>
                      </a:endParaRPr>
                    </a:p>
                  </a:txBody>
                  <a:tcPr marL="65541" marR="65541" marT="0" marB="0" anchor="ctr"/>
                </a:tc>
                <a:tc>
                  <a:txBody>
                    <a:bodyPr/>
                    <a:lstStyle/>
                    <a:p>
                      <a:pPr algn="ctr">
                        <a:spcAft>
                          <a:spcPts val="0"/>
                        </a:spcAft>
                      </a:pPr>
                      <a:r>
                        <a:rPr lang="es-ES" sz="1400" b="1" dirty="0">
                          <a:effectLst/>
                        </a:rPr>
                        <a:t>Refrigerio</a:t>
                      </a:r>
                      <a:endParaRPr lang="es-CO" sz="1400" b="1" dirty="0">
                        <a:effectLst/>
                        <a:latin typeface="Times New Roman"/>
                        <a:ea typeface="Times New Roman"/>
                      </a:endParaRPr>
                    </a:p>
                  </a:txBody>
                  <a:tcPr marL="65541" marR="65541" marT="0" marB="0" anchor="ctr"/>
                </a:tc>
              </a:tr>
              <a:tr h="1134658">
                <a:tc>
                  <a:txBody>
                    <a:bodyPr/>
                    <a:lstStyle/>
                    <a:p>
                      <a:pPr algn="ctr">
                        <a:spcAft>
                          <a:spcPts val="0"/>
                        </a:spcAft>
                      </a:pPr>
                      <a:r>
                        <a:rPr lang="es-ES" sz="1400" dirty="0">
                          <a:effectLst/>
                        </a:rPr>
                        <a:t>12:45 m. – 2:00 p.m.</a:t>
                      </a:r>
                      <a:endParaRPr lang="es-CO" sz="1400" dirty="0">
                        <a:effectLst/>
                      </a:endParaRPr>
                    </a:p>
                    <a:p>
                      <a:pPr algn="ctr">
                        <a:spcAft>
                          <a:spcPts val="0"/>
                        </a:spcAft>
                      </a:pPr>
                      <a:r>
                        <a:rPr lang="es-ES" sz="1400" dirty="0">
                          <a:effectLst/>
                        </a:rPr>
                        <a:t> </a:t>
                      </a:r>
                      <a:endParaRPr lang="es-CO" sz="1400" dirty="0">
                        <a:effectLst/>
                        <a:latin typeface="Times New Roman"/>
                        <a:ea typeface="Times New Roman"/>
                      </a:endParaRPr>
                    </a:p>
                  </a:txBody>
                  <a:tcPr marL="65541" marR="65541" marT="0" marB="0" anchor="ctr"/>
                </a:tc>
                <a:tc>
                  <a:txBody>
                    <a:bodyPr/>
                    <a:lstStyle/>
                    <a:p>
                      <a:pPr>
                        <a:spcAft>
                          <a:spcPts val="0"/>
                        </a:spcAft>
                      </a:pPr>
                      <a:r>
                        <a:rPr lang="es-ES" sz="1400" dirty="0">
                          <a:effectLst/>
                        </a:rPr>
                        <a:t> </a:t>
                      </a:r>
                      <a:endParaRPr lang="es-CO" sz="1400" dirty="0">
                        <a:effectLst/>
                      </a:endParaRPr>
                    </a:p>
                    <a:p>
                      <a:pPr>
                        <a:spcAft>
                          <a:spcPts val="0"/>
                        </a:spcAft>
                      </a:pPr>
                      <a:r>
                        <a:rPr lang="es-ES" sz="1400" dirty="0">
                          <a:effectLst/>
                        </a:rPr>
                        <a:t>Normatividad  aplicable  a procedimientos al interior de las unidades académicas</a:t>
                      </a:r>
                      <a:endParaRPr lang="es-CO" sz="1400" dirty="0">
                        <a:effectLst/>
                      </a:endParaRPr>
                    </a:p>
                    <a:p>
                      <a:pPr>
                        <a:spcAft>
                          <a:spcPts val="0"/>
                        </a:spcAft>
                      </a:pPr>
                      <a:r>
                        <a:rPr lang="es-ES" sz="1400" dirty="0">
                          <a:effectLst/>
                        </a:rPr>
                        <a:t> </a:t>
                      </a:r>
                      <a:endParaRPr lang="es-CO" sz="1400" dirty="0">
                        <a:effectLst/>
                      </a:endParaRPr>
                    </a:p>
                    <a:p>
                      <a:pPr>
                        <a:spcAft>
                          <a:spcPts val="0"/>
                        </a:spcAft>
                      </a:pPr>
                      <a:r>
                        <a:rPr lang="es-ES" sz="1400" dirty="0">
                          <a:effectLst/>
                        </a:rPr>
                        <a:t> </a:t>
                      </a:r>
                      <a:endParaRPr lang="es-CO" sz="1400" dirty="0">
                        <a:effectLst/>
                        <a:latin typeface="Times New Roman"/>
                        <a:ea typeface="Times New Roman"/>
                      </a:endParaRPr>
                    </a:p>
                  </a:txBody>
                  <a:tcPr marL="65541" marR="65541" marT="0" marB="0" anchor="ctr"/>
                </a:tc>
              </a:tr>
            </a:tbl>
          </a:graphicData>
        </a:graphic>
      </p:graphicFrame>
    </p:spTree>
    <p:extLst>
      <p:ext uri="{BB962C8B-B14F-4D97-AF65-F5344CB8AC3E}">
        <p14:creationId xmlns:p14="http://schemas.microsoft.com/office/powerpoint/2010/main" val="35191790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467545" y="332656"/>
            <a:ext cx="8352927" cy="1246495"/>
          </a:xfrm>
          <a:prstGeom prst="rect">
            <a:avLst/>
          </a:prstGeom>
        </p:spPr>
        <p:txBody>
          <a:bodyPr wrap="square">
            <a:spAutoFit/>
          </a:bodyPr>
          <a:lstStyle/>
          <a:p>
            <a:pPr algn="just"/>
            <a:r>
              <a:rPr lang="es-CO" sz="2500" b="1" i="1" dirty="0"/>
              <a:t>3.4.1 Proceso </a:t>
            </a:r>
            <a:r>
              <a:rPr lang="es-CO" sz="1000" b="1" i="1" dirty="0" smtClean="0"/>
              <a:t>(ISO 9000:2015)</a:t>
            </a:r>
            <a:endParaRPr lang="es-CO" sz="1000" i="1" dirty="0"/>
          </a:p>
          <a:p>
            <a:pPr algn="just"/>
            <a:endParaRPr lang="es-CO" sz="1000" i="1" dirty="0" smtClean="0"/>
          </a:p>
          <a:p>
            <a:pPr algn="just"/>
            <a:r>
              <a:rPr lang="es-CO" sz="2000" i="1" dirty="0" smtClean="0"/>
              <a:t>Conjunto </a:t>
            </a:r>
            <a:r>
              <a:rPr lang="es-CO" sz="2000" i="1" dirty="0"/>
              <a:t>de actividades mutuamente relacionadas que utilizan las entradas para proporcionar un resultado </a:t>
            </a:r>
            <a:r>
              <a:rPr lang="es-CO" sz="2000" i="1" dirty="0" smtClean="0"/>
              <a:t>previsto.</a:t>
            </a:r>
            <a:r>
              <a:rPr lang="es-CO" i="1" dirty="0" smtClean="0"/>
              <a:t> </a:t>
            </a:r>
            <a:endParaRPr lang="es-CO" i="1" dirty="0"/>
          </a:p>
        </p:txBody>
      </p:sp>
      <p:pic>
        <p:nvPicPr>
          <p:cNvPr id="2052" name="Picture 4" descr="http://www.comunidadism.es/wp-content/uploads/2015/09/iso-9001-20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408" y="1752518"/>
            <a:ext cx="8497200" cy="3744416"/>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2013672" y="5589240"/>
            <a:ext cx="5260671" cy="307777"/>
          </a:xfrm>
          <a:prstGeom prst="rect">
            <a:avLst/>
          </a:prstGeom>
        </p:spPr>
        <p:txBody>
          <a:bodyPr wrap="none">
            <a:spAutoFit/>
          </a:bodyPr>
          <a:lstStyle/>
          <a:p>
            <a:r>
              <a:rPr lang="es-CO" sz="1400" i="1" dirty="0" smtClean="0"/>
              <a:t>Figura 1: </a:t>
            </a:r>
            <a:r>
              <a:rPr lang="es-CO" sz="1400" i="1" dirty="0"/>
              <a:t>Representación esquemática de los elementos de un proceso</a:t>
            </a:r>
            <a:endParaRPr lang="es-CO" sz="1400" dirty="0"/>
          </a:p>
        </p:txBody>
      </p:sp>
    </p:spTree>
    <p:extLst>
      <p:ext uri="{BB962C8B-B14F-4D97-AF65-F5344CB8AC3E}">
        <p14:creationId xmlns:p14="http://schemas.microsoft.com/office/powerpoint/2010/main" val="28340545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4 Grupo"/>
          <p:cNvGrpSpPr/>
          <p:nvPr/>
        </p:nvGrpSpPr>
        <p:grpSpPr>
          <a:xfrm>
            <a:off x="35496" y="980728"/>
            <a:ext cx="2448272" cy="2457564"/>
            <a:chOff x="35496" y="1412776"/>
            <a:chExt cx="2448272" cy="2457564"/>
          </a:xfrm>
        </p:grpSpPr>
        <p:sp>
          <p:nvSpPr>
            <p:cNvPr id="6" name="5 Rectángulo"/>
            <p:cNvSpPr/>
            <p:nvPr/>
          </p:nvSpPr>
          <p:spPr>
            <a:xfrm>
              <a:off x="307974" y="1412776"/>
              <a:ext cx="1649289" cy="400110"/>
            </a:xfrm>
            <a:prstGeom prst="rect">
              <a:avLst/>
            </a:prstGeom>
          </p:spPr>
          <p:txBody>
            <a:bodyPr wrap="square">
              <a:spAutoFit/>
            </a:bodyPr>
            <a:lstStyle/>
            <a:p>
              <a:pPr algn="ctr"/>
              <a:r>
                <a:rPr lang="es-CO" sz="2000" b="1" i="1" dirty="0" smtClean="0"/>
                <a:t>Proveedores</a:t>
              </a:r>
              <a:r>
                <a:rPr lang="es-CO" sz="2000" i="1" dirty="0" smtClean="0"/>
                <a:t> </a:t>
              </a:r>
              <a:endParaRPr lang="es-CO" sz="2000" i="1" dirty="0"/>
            </a:p>
          </p:txBody>
        </p:sp>
        <p:sp>
          <p:nvSpPr>
            <p:cNvPr id="8" name="7 Rectángulo"/>
            <p:cNvSpPr/>
            <p:nvPr/>
          </p:nvSpPr>
          <p:spPr>
            <a:xfrm>
              <a:off x="35496" y="2204864"/>
              <a:ext cx="2448272" cy="369332"/>
            </a:xfrm>
            <a:prstGeom prst="rect">
              <a:avLst/>
            </a:prstGeom>
          </p:spPr>
          <p:txBody>
            <a:bodyPr wrap="square">
              <a:spAutoFit/>
            </a:bodyPr>
            <a:lstStyle/>
            <a:p>
              <a:pPr algn="ctr"/>
              <a:r>
                <a:rPr lang="es-CO" i="1" dirty="0" smtClean="0"/>
                <a:t>Comerciante de carbón</a:t>
              </a:r>
              <a:endParaRPr lang="es-CO" i="1" dirty="0"/>
            </a:p>
          </p:txBody>
        </p:sp>
        <p:sp>
          <p:nvSpPr>
            <p:cNvPr id="9" name="8 Rectángulo"/>
            <p:cNvSpPr/>
            <p:nvPr/>
          </p:nvSpPr>
          <p:spPr>
            <a:xfrm>
              <a:off x="35496" y="2780928"/>
              <a:ext cx="2448272" cy="369332"/>
            </a:xfrm>
            <a:prstGeom prst="rect">
              <a:avLst/>
            </a:prstGeom>
          </p:spPr>
          <p:txBody>
            <a:bodyPr wrap="square">
              <a:spAutoFit/>
            </a:bodyPr>
            <a:lstStyle/>
            <a:p>
              <a:pPr algn="ctr"/>
              <a:r>
                <a:rPr lang="es-CO" i="1" dirty="0" smtClean="0"/>
                <a:t>Fundidor de metales</a:t>
              </a:r>
              <a:endParaRPr lang="es-CO" i="1" dirty="0"/>
            </a:p>
          </p:txBody>
        </p:sp>
        <p:sp>
          <p:nvSpPr>
            <p:cNvPr id="10" name="9 Rectángulo"/>
            <p:cNvSpPr/>
            <p:nvPr/>
          </p:nvSpPr>
          <p:spPr>
            <a:xfrm>
              <a:off x="35496" y="3501008"/>
              <a:ext cx="2448272" cy="369332"/>
            </a:xfrm>
            <a:prstGeom prst="rect">
              <a:avLst/>
            </a:prstGeom>
          </p:spPr>
          <p:txBody>
            <a:bodyPr wrap="square">
              <a:spAutoFit/>
            </a:bodyPr>
            <a:lstStyle/>
            <a:p>
              <a:pPr algn="ctr"/>
              <a:r>
                <a:rPr lang="es-CO" i="1" dirty="0" smtClean="0"/>
                <a:t>Entrenador de caballos</a:t>
              </a:r>
              <a:endParaRPr lang="es-CO" i="1" dirty="0"/>
            </a:p>
          </p:txBody>
        </p:sp>
      </p:grpSp>
      <p:grpSp>
        <p:nvGrpSpPr>
          <p:cNvPr id="11" name="10 Grupo"/>
          <p:cNvGrpSpPr/>
          <p:nvPr/>
        </p:nvGrpSpPr>
        <p:grpSpPr>
          <a:xfrm>
            <a:off x="2483768" y="980728"/>
            <a:ext cx="1512168" cy="2664296"/>
            <a:chOff x="2555776" y="1412776"/>
            <a:chExt cx="1512168" cy="2664296"/>
          </a:xfrm>
        </p:grpSpPr>
        <p:sp>
          <p:nvSpPr>
            <p:cNvPr id="12" name="11 Rectángulo"/>
            <p:cNvSpPr/>
            <p:nvPr/>
          </p:nvSpPr>
          <p:spPr>
            <a:xfrm>
              <a:off x="2555776" y="1412776"/>
              <a:ext cx="1368152" cy="400110"/>
            </a:xfrm>
            <a:prstGeom prst="rect">
              <a:avLst/>
            </a:prstGeom>
          </p:spPr>
          <p:txBody>
            <a:bodyPr wrap="square">
              <a:spAutoFit/>
            </a:bodyPr>
            <a:lstStyle/>
            <a:p>
              <a:pPr algn="ctr"/>
              <a:r>
                <a:rPr lang="es-CO" sz="2000" b="1" i="1" dirty="0" smtClean="0"/>
                <a:t>Entradas</a:t>
              </a:r>
              <a:r>
                <a:rPr lang="es-CO" sz="2000" i="1" dirty="0" smtClean="0"/>
                <a:t> </a:t>
              </a:r>
              <a:endParaRPr lang="es-CO" sz="2000" i="1" dirty="0"/>
            </a:p>
          </p:txBody>
        </p:sp>
        <p:sp>
          <p:nvSpPr>
            <p:cNvPr id="13" name="12 Rectángulo"/>
            <p:cNvSpPr/>
            <p:nvPr/>
          </p:nvSpPr>
          <p:spPr>
            <a:xfrm>
              <a:off x="2771800" y="2204864"/>
              <a:ext cx="936104" cy="369332"/>
            </a:xfrm>
            <a:prstGeom prst="rect">
              <a:avLst/>
            </a:prstGeom>
          </p:spPr>
          <p:txBody>
            <a:bodyPr wrap="square">
              <a:spAutoFit/>
            </a:bodyPr>
            <a:lstStyle/>
            <a:p>
              <a:pPr algn="ctr"/>
              <a:r>
                <a:rPr lang="es-CO" i="1" dirty="0" smtClean="0"/>
                <a:t>Carbón</a:t>
              </a:r>
              <a:endParaRPr lang="es-CO" i="1" dirty="0"/>
            </a:p>
          </p:txBody>
        </p:sp>
        <p:sp>
          <p:nvSpPr>
            <p:cNvPr id="14" name="13 Rectángulo"/>
            <p:cNvSpPr/>
            <p:nvPr/>
          </p:nvSpPr>
          <p:spPr>
            <a:xfrm>
              <a:off x="2699792" y="2636912"/>
              <a:ext cx="1152128" cy="646331"/>
            </a:xfrm>
            <a:prstGeom prst="rect">
              <a:avLst/>
            </a:prstGeom>
          </p:spPr>
          <p:txBody>
            <a:bodyPr wrap="square">
              <a:spAutoFit/>
            </a:bodyPr>
            <a:lstStyle/>
            <a:p>
              <a:pPr algn="ctr"/>
              <a:r>
                <a:rPr lang="es-CO" i="1" dirty="0" smtClean="0"/>
                <a:t>Barra de hierro</a:t>
              </a:r>
              <a:endParaRPr lang="es-CO" i="1" dirty="0"/>
            </a:p>
          </p:txBody>
        </p:sp>
        <p:sp>
          <p:nvSpPr>
            <p:cNvPr id="15" name="14 Rectángulo"/>
            <p:cNvSpPr/>
            <p:nvPr/>
          </p:nvSpPr>
          <p:spPr>
            <a:xfrm>
              <a:off x="2555776" y="3430741"/>
              <a:ext cx="1512168" cy="646331"/>
            </a:xfrm>
            <a:prstGeom prst="rect">
              <a:avLst/>
            </a:prstGeom>
          </p:spPr>
          <p:txBody>
            <a:bodyPr wrap="square">
              <a:spAutoFit/>
            </a:bodyPr>
            <a:lstStyle/>
            <a:p>
              <a:pPr algn="ctr"/>
              <a:r>
                <a:rPr lang="es-CO" i="1" dirty="0" smtClean="0"/>
                <a:t>Caballo sin herradura</a:t>
              </a:r>
              <a:endParaRPr lang="es-CO" i="1" dirty="0"/>
            </a:p>
          </p:txBody>
        </p:sp>
      </p:grpSp>
      <p:cxnSp>
        <p:nvCxnSpPr>
          <p:cNvPr id="16" name="15 Conector recto de flecha"/>
          <p:cNvCxnSpPr/>
          <p:nvPr/>
        </p:nvCxnSpPr>
        <p:spPr>
          <a:xfrm>
            <a:off x="2411760" y="1957482"/>
            <a:ext cx="36004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16 Conector recto de flecha"/>
          <p:cNvCxnSpPr/>
          <p:nvPr/>
        </p:nvCxnSpPr>
        <p:spPr>
          <a:xfrm>
            <a:off x="2339752" y="2564904"/>
            <a:ext cx="36004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17 Conector recto de flecha"/>
          <p:cNvCxnSpPr/>
          <p:nvPr/>
        </p:nvCxnSpPr>
        <p:spPr>
          <a:xfrm>
            <a:off x="2411760" y="3284984"/>
            <a:ext cx="216024"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9" name="18 Grupo"/>
          <p:cNvGrpSpPr/>
          <p:nvPr/>
        </p:nvGrpSpPr>
        <p:grpSpPr>
          <a:xfrm>
            <a:off x="4067944" y="980728"/>
            <a:ext cx="1368152" cy="2880320"/>
            <a:chOff x="4067944" y="1412776"/>
            <a:chExt cx="1368152" cy="2880320"/>
          </a:xfrm>
        </p:grpSpPr>
        <p:sp>
          <p:nvSpPr>
            <p:cNvPr id="20" name="19 Rectángulo"/>
            <p:cNvSpPr/>
            <p:nvPr/>
          </p:nvSpPr>
          <p:spPr>
            <a:xfrm>
              <a:off x="4067944" y="1412776"/>
              <a:ext cx="1368152" cy="400110"/>
            </a:xfrm>
            <a:prstGeom prst="rect">
              <a:avLst/>
            </a:prstGeom>
          </p:spPr>
          <p:txBody>
            <a:bodyPr wrap="square">
              <a:spAutoFit/>
            </a:bodyPr>
            <a:lstStyle/>
            <a:p>
              <a:pPr algn="ctr"/>
              <a:r>
                <a:rPr lang="es-CO" sz="2000" b="1" i="1" dirty="0" smtClean="0"/>
                <a:t>Proceso</a:t>
              </a:r>
              <a:r>
                <a:rPr lang="es-CO" sz="2000" i="1" dirty="0" smtClean="0"/>
                <a:t> </a:t>
              </a:r>
              <a:endParaRPr lang="es-CO" sz="2000" i="1" dirty="0"/>
            </a:p>
          </p:txBody>
        </p:sp>
        <p:sp>
          <p:nvSpPr>
            <p:cNvPr id="21" name="20 Rectángulo"/>
            <p:cNvSpPr/>
            <p:nvPr/>
          </p:nvSpPr>
          <p:spPr>
            <a:xfrm>
              <a:off x="4103948" y="2060848"/>
              <a:ext cx="1296144" cy="22322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smtClean="0">
                  <a:solidFill>
                    <a:schemeClr val="tx1"/>
                  </a:solidFill>
                </a:rPr>
                <a:t>Herrar un </a:t>
              </a:r>
            </a:p>
            <a:p>
              <a:pPr algn="ctr"/>
              <a:r>
                <a:rPr lang="es-CO" b="1" dirty="0" smtClean="0">
                  <a:solidFill>
                    <a:schemeClr val="tx1"/>
                  </a:solidFill>
                </a:rPr>
                <a:t>caballo</a:t>
              </a:r>
              <a:endParaRPr lang="es-CO" b="1" dirty="0">
                <a:solidFill>
                  <a:schemeClr val="tx1"/>
                </a:solidFill>
              </a:endParaRPr>
            </a:p>
          </p:txBody>
        </p:sp>
      </p:grpSp>
      <p:grpSp>
        <p:nvGrpSpPr>
          <p:cNvPr id="22" name="21 Grupo"/>
          <p:cNvGrpSpPr/>
          <p:nvPr/>
        </p:nvGrpSpPr>
        <p:grpSpPr>
          <a:xfrm>
            <a:off x="5881700" y="980728"/>
            <a:ext cx="1282588" cy="2385556"/>
            <a:chOff x="5796136" y="1412776"/>
            <a:chExt cx="1282588" cy="2385556"/>
          </a:xfrm>
        </p:grpSpPr>
        <p:sp>
          <p:nvSpPr>
            <p:cNvPr id="23" name="22 Rectángulo"/>
            <p:cNvSpPr/>
            <p:nvPr/>
          </p:nvSpPr>
          <p:spPr>
            <a:xfrm>
              <a:off x="5904148" y="1412776"/>
              <a:ext cx="972108" cy="400110"/>
            </a:xfrm>
            <a:prstGeom prst="rect">
              <a:avLst/>
            </a:prstGeom>
          </p:spPr>
          <p:txBody>
            <a:bodyPr wrap="square">
              <a:spAutoFit/>
            </a:bodyPr>
            <a:lstStyle/>
            <a:p>
              <a:pPr algn="ctr"/>
              <a:r>
                <a:rPr lang="es-CO" sz="2000" b="1" i="1" dirty="0" smtClean="0"/>
                <a:t>Salidas</a:t>
              </a:r>
              <a:r>
                <a:rPr lang="es-CO" sz="2000" i="1" dirty="0" smtClean="0"/>
                <a:t> </a:t>
              </a:r>
              <a:endParaRPr lang="es-CO" sz="2000" i="1" dirty="0"/>
            </a:p>
          </p:txBody>
        </p:sp>
        <p:sp>
          <p:nvSpPr>
            <p:cNvPr id="24" name="23 Rectángulo"/>
            <p:cNvSpPr/>
            <p:nvPr/>
          </p:nvSpPr>
          <p:spPr>
            <a:xfrm>
              <a:off x="5796136" y="2420888"/>
              <a:ext cx="1282588" cy="646331"/>
            </a:xfrm>
            <a:prstGeom prst="rect">
              <a:avLst/>
            </a:prstGeom>
          </p:spPr>
          <p:txBody>
            <a:bodyPr wrap="square">
              <a:spAutoFit/>
            </a:bodyPr>
            <a:lstStyle/>
            <a:p>
              <a:pPr algn="ctr"/>
              <a:r>
                <a:rPr lang="es-CO" i="1" dirty="0" smtClean="0"/>
                <a:t>Caballo con herradura</a:t>
              </a:r>
              <a:endParaRPr lang="es-CO" i="1" dirty="0"/>
            </a:p>
          </p:txBody>
        </p:sp>
        <p:sp>
          <p:nvSpPr>
            <p:cNvPr id="25" name="24 Rectángulo"/>
            <p:cNvSpPr/>
            <p:nvPr/>
          </p:nvSpPr>
          <p:spPr>
            <a:xfrm>
              <a:off x="5796136" y="3429000"/>
              <a:ext cx="1282588" cy="369332"/>
            </a:xfrm>
            <a:prstGeom prst="rect">
              <a:avLst/>
            </a:prstGeom>
          </p:spPr>
          <p:txBody>
            <a:bodyPr wrap="square">
              <a:spAutoFit/>
            </a:bodyPr>
            <a:lstStyle/>
            <a:p>
              <a:pPr algn="ctr"/>
              <a:r>
                <a:rPr lang="es-CO" i="1" dirty="0" smtClean="0"/>
                <a:t>Recibo</a:t>
              </a:r>
              <a:endParaRPr lang="es-CO" i="1" dirty="0"/>
            </a:p>
          </p:txBody>
        </p:sp>
      </p:grpSp>
      <p:grpSp>
        <p:nvGrpSpPr>
          <p:cNvPr id="26" name="25 Grupo"/>
          <p:cNvGrpSpPr/>
          <p:nvPr/>
        </p:nvGrpSpPr>
        <p:grpSpPr>
          <a:xfrm>
            <a:off x="7537884" y="980728"/>
            <a:ext cx="1498612" cy="2016224"/>
            <a:chOff x="7537884" y="1412776"/>
            <a:chExt cx="1498612" cy="2016224"/>
          </a:xfrm>
        </p:grpSpPr>
        <p:sp>
          <p:nvSpPr>
            <p:cNvPr id="27" name="26 Rectángulo"/>
            <p:cNvSpPr/>
            <p:nvPr/>
          </p:nvSpPr>
          <p:spPr>
            <a:xfrm>
              <a:off x="7748736" y="1412776"/>
              <a:ext cx="1071736" cy="400110"/>
            </a:xfrm>
            <a:prstGeom prst="rect">
              <a:avLst/>
            </a:prstGeom>
          </p:spPr>
          <p:txBody>
            <a:bodyPr wrap="square">
              <a:spAutoFit/>
            </a:bodyPr>
            <a:lstStyle/>
            <a:p>
              <a:pPr algn="ctr"/>
              <a:r>
                <a:rPr lang="es-CO" sz="2000" b="1" i="1" dirty="0" smtClean="0"/>
                <a:t>Clientes</a:t>
              </a:r>
              <a:endParaRPr lang="es-CO" sz="2000" i="1" dirty="0"/>
            </a:p>
          </p:txBody>
        </p:sp>
        <p:sp>
          <p:nvSpPr>
            <p:cNvPr id="28" name="27 Rectángulo"/>
            <p:cNvSpPr/>
            <p:nvPr/>
          </p:nvSpPr>
          <p:spPr>
            <a:xfrm>
              <a:off x="7537884" y="2782669"/>
              <a:ext cx="1498612" cy="646331"/>
            </a:xfrm>
            <a:prstGeom prst="rect">
              <a:avLst/>
            </a:prstGeom>
          </p:spPr>
          <p:txBody>
            <a:bodyPr wrap="square">
              <a:spAutoFit/>
            </a:bodyPr>
            <a:lstStyle/>
            <a:p>
              <a:pPr algn="ctr"/>
              <a:r>
                <a:rPr lang="es-CO" i="1" dirty="0" smtClean="0"/>
                <a:t>Entrenadores de caballos</a:t>
              </a:r>
              <a:endParaRPr lang="es-CO" i="1" dirty="0"/>
            </a:p>
          </p:txBody>
        </p:sp>
      </p:grpSp>
      <p:grpSp>
        <p:nvGrpSpPr>
          <p:cNvPr id="29" name="28 Grupo"/>
          <p:cNvGrpSpPr/>
          <p:nvPr/>
        </p:nvGrpSpPr>
        <p:grpSpPr>
          <a:xfrm>
            <a:off x="1376882" y="4355812"/>
            <a:ext cx="6291462" cy="945396"/>
            <a:chOff x="1376882" y="4643844"/>
            <a:chExt cx="6291462" cy="945396"/>
          </a:xfrm>
        </p:grpSpPr>
        <p:sp>
          <p:nvSpPr>
            <p:cNvPr id="30" name="29 Rectángulo"/>
            <p:cNvSpPr/>
            <p:nvPr/>
          </p:nvSpPr>
          <p:spPr>
            <a:xfrm>
              <a:off x="1376882" y="5000982"/>
              <a:ext cx="1178894" cy="5882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500" dirty="0" smtClean="0">
                  <a:solidFill>
                    <a:schemeClr val="tx1"/>
                  </a:solidFill>
                </a:rPr>
                <a:t>Prepara el horno</a:t>
              </a:r>
              <a:endParaRPr lang="es-CO" sz="1500" dirty="0">
                <a:solidFill>
                  <a:schemeClr val="tx1"/>
                </a:solidFill>
              </a:endParaRPr>
            </a:p>
          </p:txBody>
        </p:sp>
        <p:sp>
          <p:nvSpPr>
            <p:cNvPr id="31" name="30 Flecha derecha"/>
            <p:cNvSpPr/>
            <p:nvPr/>
          </p:nvSpPr>
          <p:spPr>
            <a:xfrm>
              <a:off x="2627784" y="5000982"/>
              <a:ext cx="396044" cy="504056"/>
            </a:xfrm>
            <a:prstGeom prst="rightArrow">
              <a:avLst/>
            </a:prstGeom>
            <a:solidFill>
              <a:srgbClr val="D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2" name="31 Rectángulo"/>
            <p:cNvSpPr/>
            <p:nvPr/>
          </p:nvSpPr>
          <p:spPr>
            <a:xfrm>
              <a:off x="3105074" y="5000982"/>
              <a:ext cx="1178894" cy="5882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500" dirty="0" smtClean="0">
                  <a:solidFill>
                    <a:schemeClr val="tx1"/>
                  </a:solidFill>
                </a:rPr>
                <a:t>Hacer la herradura</a:t>
              </a:r>
              <a:endParaRPr lang="es-CO" sz="1500" dirty="0">
                <a:solidFill>
                  <a:schemeClr val="tx1"/>
                </a:solidFill>
              </a:endParaRPr>
            </a:p>
          </p:txBody>
        </p:sp>
        <p:sp>
          <p:nvSpPr>
            <p:cNvPr id="33" name="32 Rectángulo"/>
            <p:cNvSpPr/>
            <p:nvPr/>
          </p:nvSpPr>
          <p:spPr>
            <a:xfrm>
              <a:off x="4788024" y="5000982"/>
              <a:ext cx="1178894" cy="5882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500" dirty="0" smtClean="0">
                  <a:solidFill>
                    <a:schemeClr val="tx1"/>
                  </a:solidFill>
                </a:rPr>
                <a:t>Poner la herradura</a:t>
              </a:r>
              <a:endParaRPr lang="es-CO" sz="1500" dirty="0">
                <a:solidFill>
                  <a:schemeClr val="tx1"/>
                </a:solidFill>
              </a:endParaRPr>
            </a:p>
          </p:txBody>
        </p:sp>
        <p:sp>
          <p:nvSpPr>
            <p:cNvPr id="34" name="33 Rectángulo"/>
            <p:cNvSpPr/>
            <p:nvPr/>
          </p:nvSpPr>
          <p:spPr>
            <a:xfrm>
              <a:off x="6489450" y="5000982"/>
              <a:ext cx="1178894" cy="5882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500" dirty="0" smtClean="0">
                  <a:solidFill>
                    <a:schemeClr val="tx1"/>
                  </a:solidFill>
                </a:rPr>
                <a:t>Generar recibo</a:t>
              </a:r>
              <a:endParaRPr lang="es-CO" sz="1500" dirty="0">
                <a:solidFill>
                  <a:schemeClr val="tx1"/>
                </a:solidFill>
              </a:endParaRPr>
            </a:p>
          </p:txBody>
        </p:sp>
        <p:sp>
          <p:nvSpPr>
            <p:cNvPr id="35" name="34 Flecha derecha"/>
            <p:cNvSpPr/>
            <p:nvPr/>
          </p:nvSpPr>
          <p:spPr>
            <a:xfrm>
              <a:off x="4355976" y="5000982"/>
              <a:ext cx="396044" cy="504056"/>
            </a:xfrm>
            <a:prstGeom prst="rightArrow">
              <a:avLst/>
            </a:prstGeom>
            <a:solidFill>
              <a:srgbClr val="D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6" name="35 Flecha derecha"/>
            <p:cNvSpPr/>
            <p:nvPr/>
          </p:nvSpPr>
          <p:spPr>
            <a:xfrm>
              <a:off x="6012160" y="5013176"/>
              <a:ext cx="396044" cy="504056"/>
            </a:xfrm>
            <a:prstGeom prst="rightArrow">
              <a:avLst/>
            </a:prstGeom>
            <a:solidFill>
              <a:srgbClr val="D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7" name="36 Rectángulo"/>
            <p:cNvSpPr/>
            <p:nvPr/>
          </p:nvSpPr>
          <p:spPr>
            <a:xfrm>
              <a:off x="3518266" y="4643844"/>
              <a:ext cx="1917830" cy="369332"/>
            </a:xfrm>
            <a:prstGeom prst="rect">
              <a:avLst/>
            </a:prstGeom>
          </p:spPr>
          <p:txBody>
            <a:bodyPr wrap="square">
              <a:spAutoFit/>
            </a:bodyPr>
            <a:lstStyle/>
            <a:p>
              <a:pPr algn="ctr"/>
              <a:r>
                <a:rPr lang="es-CO" b="1" i="1" dirty="0" smtClean="0"/>
                <a:t>Pasos del proceso</a:t>
              </a:r>
              <a:endParaRPr lang="es-CO" i="1" dirty="0"/>
            </a:p>
          </p:txBody>
        </p:sp>
      </p:grpSp>
      <p:cxnSp>
        <p:nvCxnSpPr>
          <p:cNvPr id="38" name="37 Conector recto de flecha"/>
          <p:cNvCxnSpPr/>
          <p:nvPr/>
        </p:nvCxnSpPr>
        <p:spPr>
          <a:xfrm>
            <a:off x="5544108" y="2312005"/>
            <a:ext cx="36004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38 Conector recto de flecha"/>
          <p:cNvCxnSpPr/>
          <p:nvPr/>
        </p:nvCxnSpPr>
        <p:spPr>
          <a:xfrm>
            <a:off x="5544108" y="3171417"/>
            <a:ext cx="36004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39 Conector recto de flecha"/>
          <p:cNvCxnSpPr/>
          <p:nvPr/>
        </p:nvCxnSpPr>
        <p:spPr>
          <a:xfrm>
            <a:off x="3671900" y="1988840"/>
            <a:ext cx="36004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40 Conector recto de flecha"/>
          <p:cNvCxnSpPr/>
          <p:nvPr/>
        </p:nvCxnSpPr>
        <p:spPr>
          <a:xfrm>
            <a:off x="3635896" y="2568032"/>
            <a:ext cx="36004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41 Conector recto de flecha"/>
          <p:cNvCxnSpPr>
            <a:endCxn id="15" idx="3"/>
          </p:cNvCxnSpPr>
          <p:nvPr/>
        </p:nvCxnSpPr>
        <p:spPr>
          <a:xfrm>
            <a:off x="3779912" y="3321858"/>
            <a:ext cx="216024" cy="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42 Conector recto de flecha"/>
          <p:cNvCxnSpPr/>
          <p:nvPr/>
        </p:nvCxnSpPr>
        <p:spPr>
          <a:xfrm>
            <a:off x="7141840" y="2204864"/>
            <a:ext cx="310480" cy="1837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43 Conector recto de flecha"/>
          <p:cNvCxnSpPr/>
          <p:nvPr/>
        </p:nvCxnSpPr>
        <p:spPr>
          <a:xfrm flipV="1">
            <a:off x="7166302" y="2996952"/>
            <a:ext cx="358026" cy="13943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13839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44 Grupo"/>
          <p:cNvGrpSpPr/>
          <p:nvPr/>
        </p:nvGrpSpPr>
        <p:grpSpPr>
          <a:xfrm>
            <a:off x="107504" y="1052736"/>
            <a:ext cx="8640960" cy="4065960"/>
            <a:chOff x="35496" y="1019224"/>
            <a:chExt cx="8640960" cy="4065960"/>
          </a:xfrm>
        </p:grpSpPr>
        <p:grpSp>
          <p:nvGrpSpPr>
            <p:cNvPr id="46" name="45 Grupo"/>
            <p:cNvGrpSpPr/>
            <p:nvPr/>
          </p:nvGrpSpPr>
          <p:grpSpPr>
            <a:xfrm>
              <a:off x="516757" y="1556792"/>
              <a:ext cx="8159699" cy="3528392"/>
              <a:chOff x="516757" y="1268760"/>
              <a:chExt cx="8159699" cy="3528392"/>
            </a:xfrm>
          </p:grpSpPr>
          <p:sp>
            <p:nvSpPr>
              <p:cNvPr id="54" name="53 Rectángulo"/>
              <p:cNvSpPr/>
              <p:nvPr/>
            </p:nvSpPr>
            <p:spPr>
              <a:xfrm>
                <a:off x="516757" y="1268760"/>
                <a:ext cx="8159699" cy="3528392"/>
              </a:xfrm>
              <a:prstGeom prst="rect">
                <a:avLst/>
              </a:prstGeom>
              <a:noFill/>
              <a:ln>
                <a:solidFill>
                  <a:srgbClr val="D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5" name="54 Elipse"/>
              <p:cNvSpPr/>
              <p:nvPr/>
            </p:nvSpPr>
            <p:spPr>
              <a:xfrm>
                <a:off x="1043608" y="1772816"/>
                <a:ext cx="1800200" cy="1080120"/>
              </a:xfrm>
              <a:prstGeom prst="ellipse">
                <a:avLst/>
              </a:prstGeom>
              <a:noFill/>
              <a:ln>
                <a:solidFill>
                  <a:srgbClr val="D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6" name="55 Elipse"/>
              <p:cNvSpPr/>
              <p:nvPr/>
            </p:nvSpPr>
            <p:spPr>
              <a:xfrm>
                <a:off x="3779912" y="1484784"/>
                <a:ext cx="1800200" cy="1080120"/>
              </a:xfrm>
              <a:prstGeom prst="ellipse">
                <a:avLst/>
              </a:prstGeom>
              <a:noFill/>
              <a:ln>
                <a:solidFill>
                  <a:srgbClr val="D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7" name="56 Elipse"/>
              <p:cNvSpPr/>
              <p:nvPr/>
            </p:nvSpPr>
            <p:spPr>
              <a:xfrm>
                <a:off x="6516216" y="1925216"/>
                <a:ext cx="1800200" cy="1080120"/>
              </a:xfrm>
              <a:prstGeom prst="ellipse">
                <a:avLst/>
              </a:prstGeom>
              <a:noFill/>
              <a:ln>
                <a:solidFill>
                  <a:srgbClr val="D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8" name="57 Elipse"/>
              <p:cNvSpPr/>
              <p:nvPr/>
            </p:nvSpPr>
            <p:spPr>
              <a:xfrm>
                <a:off x="2339752" y="3429000"/>
                <a:ext cx="1800200" cy="1080120"/>
              </a:xfrm>
              <a:prstGeom prst="ellipse">
                <a:avLst/>
              </a:prstGeom>
              <a:noFill/>
              <a:ln>
                <a:solidFill>
                  <a:srgbClr val="D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9" name="58 Elipse"/>
              <p:cNvSpPr/>
              <p:nvPr/>
            </p:nvSpPr>
            <p:spPr>
              <a:xfrm>
                <a:off x="4932040" y="3429000"/>
                <a:ext cx="1800200" cy="1080120"/>
              </a:xfrm>
              <a:prstGeom prst="ellipse">
                <a:avLst/>
              </a:prstGeom>
              <a:noFill/>
              <a:ln>
                <a:solidFill>
                  <a:srgbClr val="D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0" name="59 Elipse"/>
              <p:cNvSpPr/>
              <p:nvPr/>
            </p:nvSpPr>
            <p:spPr>
              <a:xfrm>
                <a:off x="1835696" y="1925216"/>
                <a:ext cx="720080" cy="387660"/>
              </a:xfrm>
              <a:prstGeom prst="ellipse">
                <a:avLst/>
              </a:prstGeom>
              <a:noFill/>
              <a:ln>
                <a:solidFill>
                  <a:srgbClr val="D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1" name="60 Elipse"/>
              <p:cNvSpPr/>
              <p:nvPr/>
            </p:nvSpPr>
            <p:spPr>
              <a:xfrm>
                <a:off x="1331640" y="2393268"/>
                <a:ext cx="720080" cy="387660"/>
              </a:xfrm>
              <a:prstGeom prst="ellipse">
                <a:avLst/>
              </a:prstGeom>
              <a:noFill/>
              <a:ln>
                <a:solidFill>
                  <a:srgbClr val="D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2" name="61 Elipse"/>
              <p:cNvSpPr/>
              <p:nvPr/>
            </p:nvSpPr>
            <p:spPr>
              <a:xfrm>
                <a:off x="1907704" y="2060848"/>
                <a:ext cx="144016" cy="94202"/>
              </a:xfrm>
              <a:prstGeom prst="ellipse">
                <a:avLst/>
              </a:prstGeom>
              <a:noFill/>
              <a:ln>
                <a:solidFill>
                  <a:srgbClr val="D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3" name="62 Elipse"/>
              <p:cNvSpPr/>
              <p:nvPr/>
            </p:nvSpPr>
            <p:spPr>
              <a:xfrm>
                <a:off x="2123728" y="2060848"/>
                <a:ext cx="144016" cy="94202"/>
              </a:xfrm>
              <a:prstGeom prst="ellipse">
                <a:avLst/>
              </a:prstGeom>
              <a:noFill/>
              <a:ln>
                <a:solidFill>
                  <a:srgbClr val="D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4" name="63 Elipse"/>
              <p:cNvSpPr/>
              <p:nvPr/>
            </p:nvSpPr>
            <p:spPr>
              <a:xfrm>
                <a:off x="2339752" y="2060848"/>
                <a:ext cx="144016" cy="94202"/>
              </a:xfrm>
              <a:prstGeom prst="ellipse">
                <a:avLst/>
              </a:prstGeom>
              <a:noFill/>
              <a:ln>
                <a:solidFill>
                  <a:srgbClr val="D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47" name="46 Rectángulo"/>
            <p:cNvSpPr/>
            <p:nvPr/>
          </p:nvSpPr>
          <p:spPr>
            <a:xfrm>
              <a:off x="314177" y="1124744"/>
              <a:ext cx="1809551" cy="477054"/>
            </a:xfrm>
            <a:prstGeom prst="rect">
              <a:avLst/>
            </a:prstGeom>
          </p:spPr>
          <p:txBody>
            <a:bodyPr wrap="square">
              <a:spAutoFit/>
            </a:bodyPr>
            <a:lstStyle/>
            <a:p>
              <a:pPr algn="ctr"/>
              <a:r>
                <a:rPr lang="es-CO" sz="2500" b="1" i="1" dirty="0" smtClean="0"/>
                <a:t>SISTEMA</a:t>
              </a:r>
              <a:endParaRPr lang="es-CO" sz="2500" b="1" i="1" dirty="0"/>
            </a:p>
          </p:txBody>
        </p:sp>
        <p:cxnSp>
          <p:nvCxnSpPr>
            <p:cNvPr id="48" name="47 Conector angular"/>
            <p:cNvCxnSpPr>
              <a:stCxn id="49" idx="1"/>
              <a:endCxn id="56" idx="0"/>
            </p:cNvCxnSpPr>
            <p:nvPr/>
          </p:nvCxnSpPr>
          <p:spPr>
            <a:xfrm rot="10800000" flipV="1">
              <a:off x="4680013" y="1219278"/>
              <a:ext cx="1663463" cy="553537"/>
            </a:xfrm>
            <a:prstGeom prst="bentConnector2">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9" name="48 Rectángulo"/>
            <p:cNvSpPr/>
            <p:nvPr/>
          </p:nvSpPr>
          <p:spPr>
            <a:xfrm>
              <a:off x="6343475" y="1019224"/>
              <a:ext cx="1468885" cy="400110"/>
            </a:xfrm>
            <a:prstGeom prst="rect">
              <a:avLst/>
            </a:prstGeom>
          </p:spPr>
          <p:txBody>
            <a:bodyPr wrap="square">
              <a:spAutoFit/>
            </a:bodyPr>
            <a:lstStyle/>
            <a:p>
              <a:pPr algn="ctr"/>
              <a:r>
                <a:rPr lang="es-CO" sz="2000" b="1" i="1" dirty="0" smtClean="0"/>
                <a:t>PROCESOS</a:t>
              </a:r>
              <a:endParaRPr lang="es-CO" sz="2000" b="1" i="1" dirty="0"/>
            </a:p>
          </p:txBody>
        </p:sp>
        <p:sp>
          <p:nvSpPr>
            <p:cNvPr id="50" name="49 Rectángulo"/>
            <p:cNvSpPr/>
            <p:nvPr/>
          </p:nvSpPr>
          <p:spPr>
            <a:xfrm>
              <a:off x="35496" y="3645024"/>
              <a:ext cx="2232248" cy="400110"/>
            </a:xfrm>
            <a:prstGeom prst="rect">
              <a:avLst/>
            </a:prstGeom>
          </p:spPr>
          <p:txBody>
            <a:bodyPr wrap="square">
              <a:spAutoFit/>
            </a:bodyPr>
            <a:lstStyle/>
            <a:p>
              <a:pPr algn="ctr"/>
              <a:r>
                <a:rPr lang="es-CO" sz="2000" b="1" i="1" dirty="0" smtClean="0"/>
                <a:t>PROCEDIMIENTOS</a:t>
              </a:r>
              <a:endParaRPr lang="es-CO" sz="2000" b="1" i="1" dirty="0"/>
            </a:p>
          </p:txBody>
        </p:sp>
        <p:cxnSp>
          <p:nvCxnSpPr>
            <p:cNvPr id="51" name="50 Conector angular"/>
            <p:cNvCxnSpPr>
              <a:stCxn id="50" idx="0"/>
              <a:endCxn id="61" idx="4"/>
            </p:cNvCxnSpPr>
            <p:nvPr/>
          </p:nvCxnSpPr>
          <p:spPr>
            <a:xfrm rot="5400000" flipH="1" flipV="1">
              <a:off x="1133618" y="3086962"/>
              <a:ext cx="576064" cy="540060"/>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2" name="51 Rectángulo"/>
            <p:cNvSpPr/>
            <p:nvPr/>
          </p:nvSpPr>
          <p:spPr>
            <a:xfrm>
              <a:off x="2987824" y="3068960"/>
              <a:ext cx="1728192" cy="400110"/>
            </a:xfrm>
            <a:prstGeom prst="rect">
              <a:avLst/>
            </a:prstGeom>
          </p:spPr>
          <p:txBody>
            <a:bodyPr wrap="square">
              <a:spAutoFit/>
            </a:bodyPr>
            <a:lstStyle/>
            <a:p>
              <a:pPr algn="ctr"/>
              <a:r>
                <a:rPr lang="es-CO" sz="2000" b="1" i="1" dirty="0" smtClean="0"/>
                <a:t>INSTRUCTIVOS</a:t>
              </a:r>
              <a:endParaRPr lang="es-CO" sz="2000" b="1" i="1" dirty="0"/>
            </a:p>
          </p:txBody>
        </p:sp>
        <p:cxnSp>
          <p:nvCxnSpPr>
            <p:cNvPr id="53" name="52 Conector angular"/>
            <p:cNvCxnSpPr>
              <a:stCxn id="52" idx="1"/>
              <a:endCxn id="64" idx="6"/>
            </p:cNvCxnSpPr>
            <p:nvPr/>
          </p:nvCxnSpPr>
          <p:spPr>
            <a:xfrm rot="10800000">
              <a:off x="2483768" y="2395981"/>
              <a:ext cx="504056" cy="873034"/>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278638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ROIMAN.SASTOQUE.UNILLANOS\Documents\Universidad de los Llanos\Sistema Integrado de Gestión\Mapa de Proceso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0" y="332656"/>
            <a:ext cx="7619999"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6747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2000" y="332656"/>
            <a:ext cx="7619999" cy="5715000"/>
          </a:xfrm>
          <a:prstGeom prst="rect">
            <a:avLst/>
          </a:prstGeom>
        </p:spPr>
      </p:pic>
      <p:sp>
        <p:nvSpPr>
          <p:cNvPr id="3" name="2 Llamada rectangular"/>
          <p:cNvSpPr/>
          <p:nvPr/>
        </p:nvSpPr>
        <p:spPr>
          <a:xfrm>
            <a:off x="123453" y="468257"/>
            <a:ext cx="2000275" cy="944519"/>
          </a:xfrm>
          <a:prstGeom prst="wedgeRectCallout">
            <a:avLst>
              <a:gd name="adj1" fmla="val 73916"/>
              <a:gd name="adj2" fmla="val 812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smtClean="0">
                <a:solidFill>
                  <a:schemeClr val="tx1"/>
                </a:solidFill>
              </a:rPr>
              <a:t>RECTOR</a:t>
            </a:r>
          </a:p>
          <a:p>
            <a:pPr algn="ctr"/>
            <a:r>
              <a:rPr lang="es-CO" sz="1200" dirty="0" smtClean="0">
                <a:solidFill>
                  <a:schemeClr val="tx1"/>
                </a:solidFill>
              </a:rPr>
              <a:t>JAIRO IVÁN </a:t>
            </a:r>
          </a:p>
          <a:p>
            <a:pPr algn="ctr"/>
            <a:r>
              <a:rPr lang="es-CO" sz="1200" dirty="0" smtClean="0">
                <a:solidFill>
                  <a:schemeClr val="tx1"/>
                </a:solidFill>
              </a:rPr>
              <a:t>FRÍAS CARREÑO </a:t>
            </a:r>
            <a:endParaRPr lang="es-CO" sz="1200" dirty="0">
              <a:solidFill>
                <a:schemeClr val="tx1"/>
              </a:solidFill>
            </a:endParaRPr>
          </a:p>
        </p:txBody>
      </p:sp>
    </p:spTree>
    <p:extLst>
      <p:ext uri="{BB962C8B-B14F-4D97-AF65-F5344CB8AC3E}">
        <p14:creationId xmlns:p14="http://schemas.microsoft.com/office/powerpoint/2010/main" val="21492888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478" y="116632"/>
            <a:ext cx="7025043" cy="5904656"/>
          </a:xfrm>
          <a:prstGeom prst="rect">
            <a:avLst/>
          </a:prstGeom>
        </p:spPr>
      </p:pic>
    </p:spTree>
    <p:extLst>
      <p:ext uri="{BB962C8B-B14F-4D97-AF65-F5344CB8AC3E}">
        <p14:creationId xmlns:p14="http://schemas.microsoft.com/office/powerpoint/2010/main" val="8757819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2000" y="332656"/>
            <a:ext cx="7620000" cy="5715000"/>
          </a:xfrm>
          <a:prstGeom prst="rect">
            <a:avLst/>
          </a:prstGeom>
        </p:spPr>
      </p:pic>
      <p:sp>
        <p:nvSpPr>
          <p:cNvPr id="3" name="2 Llamada rectangular"/>
          <p:cNvSpPr/>
          <p:nvPr/>
        </p:nvSpPr>
        <p:spPr>
          <a:xfrm>
            <a:off x="3075781" y="-99392"/>
            <a:ext cx="2000275" cy="944519"/>
          </a:xfrm>
          <a:prstGeom prst="wedgeRectCallout">
            <a:avLst>
              <a:gd name="adj1" fmla="val 26125"/>
              <a:gd name="adj2" fmla="val 126739"/>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rPr>
              <a:t>SECRETARIO GENERAL</a:t>
            </a:r>
            <a:endParaRPr lang="es-CO" sz="1400" b="1" dirty="0" smtClean="0">
              <a:solidFill>
                <a:schemeClr val="tx1"/>
              </a:solidFill>
            </a:endParaRPr>
          </a:p>
          <a:p>
            <a:pPr algn="ctr"/>
            <a:r>
              <a:rPr lang="es-CO" sz="1200" dirty="0" smtClean="0">
                <a:solidFill>
                  <a:schemeClr val="tx1"/>
                </a:solidFill>
              </a:rPr>
              <a:t>JOSÉ MILTON </a:t>
            </a:r>
          </a:p>
          <a:p>
            <a:pPr algn="ctr"/>
            <a:r>
              <a:rPr lang="es-CO" sz="1200" dirty="0" smtClean="0">
                <a:solidFill>
                  <a:schemeClr val="tx1"/>
                </a:solidFill>
              </a:rPr>
              <a:t>PUERTO GAITÁN</a:t>
            </a:r>
            <a:endParaRPr lang="es-CO" sz="1200" dirty="0">
              <a:solidFill>
                <a:schemeClr val="tx1"/>
              </a:solidFill>
            </a:endParaRPr>
          </a:p>
        </p:txBody>
      </p:sp>
    </p:spTree>
    <p:extLst>
      <p:ext uri="{BB962C8B-B14F-4D97-AF65-F5344CB8AC3E}">
        <p14:creationId xmlns:p14="http://schemas.microsoft.com/office/powerpoint/2010/main" val="4775499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477" y="116632"/>
            <a:ext cx="7025043" cy="5904656"/>
          </a:xfrm>
          <a:prstGeom prst="rect">
            <a:avLst/>
          </a:prstGeom>
        </p:spPr>
      </p:pic>
    </p:spTree>
    <p:extLst>
      <p:ext uri="{BB962C8B-B14F-4D97-AF65-F5344CB8AC3E}">
        <p14:creationId xmlns:p14="http://schemas.microsoft.com/office/powerpoint/2010/main" val="24295359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2000" y="332656"/>
            <a:ext cx="7620000" cy="5715000"/>
          </a:xfrm>
          <a:prstGeom prst="rect">
            <a:avLst/>
          </a:prstGeom>
        </p:spPr>
      </p:pic>
      <p:sp>
        <p:nvSpPr>
          <p:cNvPr id="3" name="2 Llamada rectangular"/>
          <p:cNvSpPr/>
          <p:nvPr/>
        </p:nvSpPr>
        <p:spPr>
          <a:xfrm>
            <a:off x="7036221" y="684281"/>
            <a:ext cx="2000275" cy="944519"/>
          </a:xfrm>
          <a:prstGeom prst="wedgeRectCallout">
            <a:avLst>
              <a:gd name="adj1" fmla="val -74306"/>
              <a:gd name="adj2" fmla="val 5633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smtClean="0">
                <a:solidFill>
                  <a:schemeClr val="tx1"/>
                </a:solidFill>
              </a:rPr>
              <a:t>JEFE OFICINA DE PLANEACIÓN</a:t>
            </a:r>
          </a:p>
          <a:p>
            <a:pPr algn="ctr"/>
            <a:r>
              <a:rPr lang="es-CO" sz="1200" dirty="0" smtClean="0">
                <a:solidFill>
                  <a:schemeClr val="tx1"/>
                </a:solidFill>
              </a:rPr>
              <a:t>CLAUDIO JAVIER </a:t>
            </a:r>
          </a:p>
          <a:p>
            <a:pPr algn="ctr"/>
            <a:r>
              <a:rPr lang="es-CO" sz="1200" dirty="0" smtClean="0">
                <a:solidFill>
                  <a:schemeClr val="tx1"/>
                </a:solidFill>
              </a:rPr>
              <a:t>CRIOLLO RAMÍREZ </a:t>
            </a:r>
            <a:endParaRPr lang="es-CO" sz="1200" dirty="0">
              <a:solidFill>
                <a:schemeClr val="tx1"/>
              </a:solidFill>
            </a:endParaRPr>
          </a:p>
        </p:txBody>
      </p:sp>
    </p:spTree>
    <p:extLst>
      <p:ext uri="{BB962C8B-B14F-4D97-AF65-F5344CB8AC3E}">
        <p14:creationId xmlns:p14="http://schemas.microsoft.com/office/powerpoint/2010/main" val="1639044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476" y="116632"/>
            <a:ext cx="7025043" cy="5904656"/>
          </a:xfrm>
          <a:prstGeom prst="rect">
            <a:avLst/>
          </a:prstGeom>
        </p:spPr>
      </p:pic>
    </p:spTree>
    <p:extLst>
      <p:ext uri="{BB962C8B-B14F-4D97-AF65-F5344CB8AC3E}">
        <p14:creationId xmlns:p14="http://schemas.microsoft.com/office/powerpoint/2010/main" val="25832084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10 Grupo"/>
          <p:cNvGrpSpPr/>
          <p:nvPr/>
        </p:nvGrpSpPr>
        <p:grpSpPr>
          <a:xfrm>
            <a:off x="-1419" y="0"/>
            <a:ext cx="9145419" cy="6858000"/>
            <a:chOff x="0" y="-315416"/>
            <a:chExt cx="9145419" cy="7173416"/>
          </a:xfrm>
        </p:grpSpPr>
        <p:sp>
          <p:nvSpPr>
            <p:cNvPr id="12" name="11 Rectángulo"/>
            <p:cNvSpPr/>
            <p:nvPr/>
          </p:nvSpPr>
          <p:spPr bwMode="auto">
            <a:xfrm>
              <a:off x="0" y="-315416"/>
              <a:ext cx="9144000" cy="71734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CO" sz="1800" b="0" i="0" u="sng" strike="noStrike" cap="none" normalizeH="0" baseline="0" smtClean="0">
                <a:ln>
                  <a:noFill/>
                </a:ln>
                <a:solidFill>
                  <a:schemeClr val="tx1"/>
                </a:solidFill>
                <a:effectLst/>
                <a:latin typeface="Arial" charset="0"/>
                <a:cs typeface="Arial" charset="0"/>
              </a:endParaRPr>
            </a:p>
          </p:txBody>
        </p:sp>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939" t="76508" r="21052" b="15609"/>
            <a:stretch/>
          </p:blipFill>
          <p:spPr bwMode="auto">
            <a:xfrm>
              <a:off x="0" y="6047117"/>
              <a:ext cx="9145419" cy="810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1 Rectángulo"/>
          <p:cNvSpPr/>
          <p:nvPr/>
        </p:nvSpPr>
        <p:spPr>
          <a:xfrm>
            <a:off x="1456774" y="260648"/>
            <a:ext cx="6571863"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000" b="1" spc="50" dirty="0">
                <a:ln w="11430"/>
                <a:solidFill>
                  <a:srgbClr val="C00000"/>
                </a:solidFill>
                <a:effectLst>
                  <a:outerShdw blurRad="76200" dist="50800" dir="5400000" algn="tl" rotWithShape="0">
                    <a:srgbClr val="000000">
                      <a:alpha val="65000"/>
                    </a:srgbClr>
                  </a:outerShdw>
                </a:effectLst>
              </a:rPr>
              <a:t>VICERRECTORÍA ACADÉMICA </a:t>
            </a:r>
          </a:p>
        </p:txBody>
      </p:sp>
      <p:graphicFrame>
        <p:nvGraphicFramePr>
          <p:cNvPr id="3" name="2 Diagrama"/>
          <p:cNvGraphicFramePr/>
          <p:nvPr>
            <p:extLst>
              <p:ext uri="{D42A27DB-BD31-4B8C-83A1-F6EECF244321}">
                <p14:modId xmlns:p14="http://schemas.microsoft.com/office/powerpoint/2010/main" val="1466277020"/>
              </p:ext>
            </p:extLst>
          </p:nvPr>
        </p:nvGraphicFramePr>
        <p:xfrm>
          <a:off x="299677" y="2564904"/>
          <a:ext cx="8355921" cy="25922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3 CuadroTexto"/>
          <p:cNvSpPr txBox="1"/>
          <p:nvPr/>
        </p:nvSpPr>
        <p:spPr>
          <a:xfrm>
            <a:off x="939805" y="1196752"/>
            <a:ext cx="7075666" cy="923330"/>
          </a:xfrm>
          <a:prstGeom prst="rect">
            <a:avLst/>
          </a:prstGeom>
          <a:noFill/>
        </p:spPr>
        <p:txBody>
          <a:bodyPr wrap="square" rtlCol="0">
            <a:spAutoFit/>
          </a:bodyPr>
          <a:lstStyle/>
          <a:p>
            <a:pPr algn="ctr"/>
            <a:r>
              <a:rPr lang="es-CO" b="1" i="1" dirty="0"/>
              <a:t>Unidad académico - administrativa responsable de la dirección y coordinación del desarrollo de las actividades académicas, tendientes a garantizar la calidad de las funciones </a:t>
            </a:r>
            <a:r>
              <a:rPr lang="es-CO" b="1" i="1" dirty="0" smtClean="0"/>
              <a:t>sustantivas de la Universidad.</a:t>
            </a:r>
            <a:endParaRPr lang="es-CO" b="1" i="1" dirty="0"/>
          </a:p>
        </p:txBody>
      </p:sp>
    </p:spTree>
    <p:extLst>
      <p:ext uri="{BB962C8B-B14F-4D97-AF65-F5344CB8AC3E}">
        <p14:creationId xmlns:p14="http://schemas.microsoft.com/office/powerpoint/2010/main" val="3796955608"/>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2000" y="332656"/>
            <a:ext cx="7620000" cy="5715000"/>
          </a:xfrm>
          <a:prstGeom prst="rect">
            <a:avLst/>
          </a:prstGeom>
        </p:spPr>
      </p:pic>
      <p:sp>
        <p:nvSpPr>
          <p:cNvPr id="3" name="2 Llamada rectangular"/>
          <p:cNvSpPr/>
          <p:nvPr/>
        </p:nvSpPr>
        <p:spPr>
          <a:xfrm>
            <a:off x="80936" y="332656"/>
            <a:ext cx="2000275" cy="944519"/>
          </a:xfrm>
          <a:prstGeom prst="wedgeRectCallout">
            <a:avLst>
              <a:gd name="adj1" fmla="val 64911"/>
              <a:gd name="adj2" fmla="val 18688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smtClean="0">
                <a:solidFill>
                  <a:schemeClr val="tx1"/>
                </a:solidFill>
              </a:rPr>
              <a:t>VICERRECTOR ACADÉMICO</a:t>
            </a:r>
          </a:p>
          <a:p>
            <a:pPr algn="ctr"/>
            <a:r>
              <a:rPr lang="es-CO" sz="1200" dirty="0" smtClean="0">
                <a:solidFill>
                  <a:schemeClr val="tx1"/>
                </a:solidFill>
              </a:rPr>
              <a:t>DORIS CONSUELO </a:t>
            </a:r>
          </a:p>
          <a:p>
            <a:pPr algn="ctr"/>
            <a:r>
              <a:rPr lang="es-CO" sz="1200" dirty="0" smtClean="0">
                <a:solidFill>
                  <a:schemeClr val="tx1"/>
                </a:solidFill>
              </a:rPr>
              <a:t>PULIDO DE GONZÁLEZ</a:t>
            </a:r>
            <a:endParaRPr lang="es-CO" sz="1200" dirty="0">
              <a:solidFill>
                <a:schemeClr val="tx1"/>
              </a:solidFill>
            </a:endParaRPr>
          </a:p>
        </p:txBody>
      </p:sp>
    </p:spTree>
    <p:extLst>
      <p:ext uri="{BB962C8B-B14F-4D97-AF65-F5344CB8AC3E}">
        <p14:creationId xmlns:p14="http://schemas.microsoft.com/office/powerpoint/2010/main" val="38681807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477" y="116632"/>
            <a:ext cx="7025042" cy="5904656"/>
          </a:xfrm>
          <a:prstGeom prst="rect">
            <a:avLst/>
          </a:prstGeom>
        </p:spPr>
      </p:pic>
    </p:spTree>
    <p:extLst>
      <p:ext uri="{BB962C8B-B14F-4D97-AF65-F5344CB8AC3E}">
        <p14:creationId xmlns:p14="http://schemas.microsoft.com/office/powerpoint/2010/main" val="1046431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2000" y="332656"/>
            <a:ext cx="7620000" cy="5715000"/>
          </a:xfrm>
          <a:prstGeom prst="rect">
            <a:avLst/>
          </a:prstGeom>
        </p:spPr>
      </p:pic>
      <p:sp>
        <p:nvSpPr>
          <p:cNvPr id="3" name="2 Llamada rectangular"/>
          <p:cNvSpPr/>
          <p:nvPr/>
        </p:nvSpPr>
        <p:spPr>
          <a:xfrm>
            <a:off x="1331640" y="-27384"/>
            <a:ext cx="2000275" cy="944519"/>
          </a:xfrm>
          <a:prstGeom prst="wedgeRectCallout">
            <a:avLst>
              <a:gd name="adj1" fmla="val 80843"/>
              <a:gd name="adj2" fmla="val 22042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rPr>
              <a:t>DIRECTOR GENERAL DE INVESTIGACIONES</a:t>
            </a:r>
            <a:endParaRPr lang="es-CO" sz="1400" b="1" dirty="0" smtClean="0">
              <a:solidFill>
                <a:schemeClr val="tx1"/>
              </a:solidFill>
            </a:endParaRPr>
          </a:p>
          <a:p>
            <a:pPr algn="ctr"/>
            <a:r>
              <a:rPr lang="es-CO" sz="1200" dirty="0" smtClean="0">
                <a:solidFill>
                  <a:schemeClr val="tx1"/>
                </a:solidFill>
              </a:rPr>
              <a:t>MARCO AURELIO </a:t>
            </a:r>
          </a:p>
          <a:p>
            <a:pPr algn="ctr"/>
            <a:r>
              <a:rPr lang="es-CO" sz="1200" dirty="0" smtClean="0">
                <a:solidFill>
                  <a:schemeClr val="tx1"/>
                </a:solidFill>
              </a:rPr>
              <a:t>TORRES MORA </a:t>
            </a:r>
            <a:endParaRPr lang="es-CO" sz="1200" dirty="0">
              <a:solidFill>
                <a:schemeClr val="tx1"/>
              </a:solidFill>
            </a:endParaRPr>
          </a:p>
        </p:txBody>
      </p:sp>
    </p:spTree>
    <p:extLst>
      <p:ext uri="{BB962C8B-B14F-4D97-AF65-F5344CB8AC3E}">
        <p14:creationId xmlns:p14="http://schemas.microsoft.com/office/powerpoint/2010/main" val="37974910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477" y="116632"/>
            <a:ext cx="7025041" cy="5904656"/>
          </a:xfrm>
          <a:prstGeom prst="rect">
            <a:avLst/>
          </a:prstGeom>
        </p:spPr>
      </p:pic>
    </p:spTree>
    <p:extLst>
      <p:ext uri="{BB962C8B-B14F-4D97-AF65-F5344CB8AC3E}">
        <p14:creationId xmlns:p14="http://schemas.microsoft.com/office/powerpoint/2010/main" val="38313680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2000" y="332656"/>
            <a:ext cx="7620000" cy="5715000"/>
          </a:xfrm>
          <a:prstGeom prst="rect">
            <a:avLst/>
          </a:prstGeom>
        </p:spPr>
      </p:pic>
      <p:sp>
        <p:nvSpPr>
          <p:cNvPr id="3" name="2 Llamada rectangular"/>
          <p:cNvSpPr/>
          <p:nvPr/>
        </p:nvSpPr>
        <p:spPr>
          <a:xfrm>
            <a:off x="7036221" y="684281"/>
            <a:ext cx="2000275" cy="944519"/>
          </a:xfrm>
          <a:prstGeom prst="wedgeRectCallout">
            <a:avLst>
              <a:gd name="adj1" fmla="val -72921"/>
              <a:gd name="adj2" fmla="val 14140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rPr>
              <a:t>DIRECTOR GENERAL DE PROYECCIÓN SOCIAL</a:t>
            </a:r>
            <a:endParaRPr lang="es-CO" sz="1400" b="1" dirty="0" smtClean="0">
              <a:solidFill>
                <a:schemeClr val="tx1"/>
              </a:solidFill>
            </a:endParaRPr>
          </a:p>
          <a:p>
            <a:pPr algn="ctr"/>
            <a:r>
              <a:rPr lang="es-CO" sz="1200" dirty="0" smtClean="0">
                <a:solidFill>
                  <a:schemeClr val="tx1"/>
                </a:solidFill>
              </a:rPr>
              <a:t>CHARLES ROBIN </a:t>
            </a:r>
          </a:p>
          <a:p>
            <a:pPr algn="ctr"/>
            <a:r>
              <a:rPr lang="es-CO" sz="1200" dirty="0" smtClean="0">
                <a:solidFill>
                  <a:schemeClr val="tx1"/>
                </a:solidFill>
              </a:rPr>
              <a:t>AROSA CARRERA</a:t>
            </a:r>
            <a:endParaRPr lang="es-CO" sz="1200" dirty="0">
              <a:solidFill>
                <a:schemeClr val="tx1"/>
              </a:solidFill>
            </a:endParaRPr>
          </a:p>
        </p:txBody>
      </p:sp>
    </p:spTree>
    <p:extLst>
      <p:ext uri="{BB962C8B-B14F-4D97-AF65-F5344CB8AC3E}">
        <p14:creationId xmlns:p14="http://schemas.microsoft.com/office/powerpoint/2010/main" val="42743240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478" y="116632"/>
            <a:ext cx="7025040" cy="5904656"/>
          </a:xfrm>
          <a:prstGeom prst="rect">
            <a:avLst/>
          </a:prstGeom>
        </p:spPr>
      </p:pic>
    </p:spTree>
    <p:extLst>
      <p:ext uri="{BB962C8B-B14F-4D97-AF65-F5344CB8AC3E}">
        <p14:creationId xmlns:p14="http://schemas.microsoft.com/office/powerpoint/2010/main" val="26984303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2000" y="332656"/>
            <a:ext cx="7620000" cy="5715000"/>
          </a:xfrm>
          <a:prstGeom prst="rect">
            <a:avLst/>
          </a:prstGeom>
        </p:spPr>
      </p:pic>
      <p:sp>
        <p:nvSpPr>
          <p:cNvPr id="3" name="2 Llamada rectangular"/>
          <p:cNvSpPr/>
          <p:nvPr/>
        </p:nvSpPr>
        <p:spPr>
          <a:xfrm>
            <a:off x="7036221" y="260648"/>
            <a:ext cx="2000275" cy="944519"/>
          </a:xfrm>
          <a:prstGeom prst="wedgeRectCallout">
            <a:avLst>
              <a:gd name="adj1" fmla="val -104552"/>
              <a:gd name="adj2" fmla="val 236849"/>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rPr>
              <a:t>PGI BIENESTAR </a:t>
            </a:r>
            <a:r>
              <a:rPr lang="es-CO" sz="1400" b="1" dirty="0" smtClean="0">
                <a:solidFill>
                  <a:schemeClr val="tx1"/>
                </a:solidFill>
              </a:rPr>
              <a:t>INSTITUCIONAL</a:t>
            </a:r>
          </a:p>
          <a:p>
            <a:pPr algn="ctr"/>
            <a:r>
              <a:rPr lang="es-CO" sz="1200" dirty="0" smtClean="0">
                <a:solidFill>
                  <a:schemeClr val="tx1"/>
                </a:solidFill>
              </a:rPr>
              <a:t>JUAN CARLOS</a:t>
            </a:r>
          </a:p>
          <a:p>
            <a:pPr algn="ctr"/>
            <a:r>
              <a:rPr lang="es-CO" sz="1200" dirty="0" smtClean="0">
                <a:solidFill>
                  <a:schemeClr val="tx1"/>
                </a:solidFill>
              </a:rPr>
              <a:t>PEÑA TIJO </a:t>
            </a:r>
            <a:endParaRPr lang="es-CO" sz="1200" dirty="0">
              <a:solidFill>
                <a:schemeClr val="tx1"/>
              </a:solidFill>
            </a:endParaRPr>
          </a:p>
        </p:txBody>
      </p:sp>
    </p:spTree>
    <p:extLst>
      <p:ext uri="{BB962C8B-B14F-4D97-AF65-F5344CB8AC3E}">
        <p14:creationId xmlns:p14="http://schemas.microsoft.com/office/powerpoint/2010/main" val="9006218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478" y="116632"/>
            <a:ext cx="7025039" cy="5904656"/>
          </a:xfrm>
          <a:prstGeom prst="rect">
            <a:avLst/>
          </a:prstGeom>
        </p:spPr>
      </p:pic>
    </p:spTree>
    <p:extLst>
      <p:ext uri="{BB962C8B-B14F-4D97-AF65-F5344CB8AC3E}">
        <p14:creationId xmlns:p14="http://schemas.microsoft.com/office/powerpoint/2010/main" val="27042778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2000" y="332656"/>
            <a:ext cx="7620000" cy="5715000"/>
          </a:xfrm>
          <a:prstGeom prst="rect">
            <a:avLst/>
          </a:prstGeom>
        </p:spPr>
      </p:pic>
      <p:sp>
        <p:nvSpPr>
          <p:cNvPr id="3" name="2 Llamada rectangular"/>
          <p:cNvSpPr/>
          <p:nvPr/>
        </p:nvSpPr>
        <p:spPr>
          <a:xfrm>
            <a:off x="107513" y="5373216"/>
            <a:ext cx="2000275" cy="944519"/>
          </a:xfrm>
          <a:prstGeom prst="wedgeRectCallout">
            <a:avLst>
              <a:gd name="adj1" fmla="val 55214"/>
              <a:gd name="adj2" fmla="val -19303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rPr>
              <a:t>JEFE DE LA OFICINA </a:t>
            </a:r>
          </a:p>
          <a:p>
            <a:pPr algn="ctr"/>
            <a:r>
              <a:rPr lang="es-CO" sz="1400" b="1" dirty="0" smtClean="0">
                <a:solidFill>
                  <a:schemeClr val="tx1"/>
                </a:solidFill>
              </a:rPr>
              <a:t>JURÍDICA</a:t>
            </a:r>
          </a:p>
          <a:p>
            <a:pPr algn="ctr"/>
            <a:r>
              <a:rPr lang="es-CO" sz="1200" dirty="0" smtClean="0">
                <a:solidFill>
                  <a:schemeClr val="tx1"/>
                </a:solidFill>
              </a:rPr>
              <a:t>MEDARDO </a:t>
            </a:r>
          </a:p>
          <a:p>
            <a:pPr algn="ctr"/>
            <a:r>
              <a:rPr lang="es-CO" sz="1200" dirty="0" smtClean="0">
                <a:solidFill>
                  <a:schemeClr val="tx1"/>
                </a:solidFill>
              </a:rPr>
              <a:t>MEDINA MARTÍNEZ</a:t>
            </a:r>
            <a:endParaRPr lang="es-CO" sz="1200" dirty="0">
              <a:solidFill>
                <a:schemeClr val="tx1"/>
              </a:solidFill>
            </a:endParaRPr>
          </a:p>
        </p:txBody>
      </p:sp>
    </p:spTree>
    <p:extLst>
      <p:ext uri="{BB962C8B-B14F-4D97-AF65-F5344CB8AC3E}">
        <p14:creationId xmlns:p14="http://schemas.microsoft.com/office/powerpoint/2010/main" val="5236274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479" y="116632"/>
            <a:ext cx="7025038" cy="5904656"/>
          </a:xfrm>
          <a:prstGeom prst="rect">
            <a:avLst/>
          </a:prstGeom>
        </p:spPr>
      </p:pic>
    </p:spTree>
    <p:extLst>
      <p:ext uri="{BB962C8B-B14F-4D97-AF65-F5344CB8AC3E}">
        <p14:creationId xmlns:p14="http://schemas.microsoft.com/office/powerpoint/2010/main" val="4470615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10 Grupo"/>
          <p:cNvGrpSpPr/>
          <p:nvPr/>
        </p:nvGrpSpPr>
        <p:grpSpPr>
          <a:xfrm>
            <a:off x="-1419" y="0"/>
            <a:ext cx="9145419" cy="6858000"/>
            <a:chOff x="0" y="-315416"/>
            <a:chExt cx="9145419" cy="7173416"/>
          </a:xfrm>
        </p:grpSpPr>
        <p:sp>
          <p:nvSpPr>
            <p:cNvPr id="12" name="11 Rectángulo"/>
            <p:cNvSpPr/>
            <p:nvPr/>
          </p:nvSpPr>
          <p:spPr bwMode="auto">
            <a:xfrm>
              <a:off x="0" y="-315416"/>
              <a:ext cx="9144000" cy="71734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CO" sz="1800" b="0" i="0" u="sng" strike="noStrike" cap="none" normalizeH="0" baseline="0" smtClean="0">
                <a:ln>
                  <a:noFill/>
                </a:ln>
                <a:solidFill>
                  <a:schemeClr val="tx1"/>
                </a:solidFill>
                <a:effectLst/>
                <a:latin typeface="Arial" charset="0"/>
                <a:cs typeface="Arial" charset="0"/>
              </a:endParaRPr>
            </a:p>
          </p:txBody>
        </p:sp>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939" t="76508" r="21052" b="15609"/>
            <a:stretch/>
          </p:blipFill>
          <p:spPr bwMode="auto">
            <a:xfrm>
              <a:off x="0" y="6047117"/>
              <a:ext cx="9145419" cy="810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1 Rectángulo"/>
          <p:cNvSpPr/>
          <p:nvPr/>
        </p:nvSpPr>
        <p:spPr>
          <a:xfrm>
            <a:off x="1456774" y="260648"/>
            <a:ext cx="6571863"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000" b="1" spc="50" dirty="0">
                <a:ln w="11430"/>
                <a:solidFill>
                  <a:srgbClr val="C00000"/>
                </a:solidFill>
                <a:effectLst>
                  <a:outerShdw blurRad="76200" dist="50800" dir="5400000" algn="tl" rotWithShape="0">
                    <a:srgbClr val="000000">
                      <a:alpha val="65000"/>
                    </a:srgbClr>
                  </a:outerShdw>
                </a:effectLst>
              </a:rPr>
              <a:t>VICERRECTORÍA ACADÉMICA </a:t>
            </a:r>
          </a:p>
        </p:txBody>
      </p:sp>
      <p:graphicFrame>
        <p:nvGraphicFramePr>
          <p:cNvPr id="9" name="8 Diagrama"/>
          <p:cNvGraphicFramePr/>
          <p:nvPr>
            <p:extLst>
              <p:ext uri="{D42A27DB-BD31-4B8C-83A1-F6EECF244321}">
                <p14:modId xmlns:p14="http://schemas.microsoft.com/office/powerpoint/2010/main" val="1271734093"/>
              </p:ext>
            </p:extLst>
          </p:nvPr>
        </p:nvGraphicFramePr>
        <p:xfrm>
          <a:off x="538133" y="2276872"/>
          <a:ext cx="8064896" cy="29523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4 Rectángulo"/>
          <p:cNvSpPr/>
          <p:nvPr/>
        </p:nvSpPr>
        <p:spPr>
          <a:xfrm>
            <a:off x="1691680" y="961819"/>
            <a:ext cx="6120679" cy="923330"/>
          </a:xfrm>
          <a:prstGeom prst="rect">
            <a:avLst/>
          </a:prstGeom>
        </p:spPr>
        <p:txBody>
          <a:bodyPr wrap="square">
            <a:spAutoFit/>
          </a:bodyPr>
          <a:lstStyle/>
          <a:p>
            <a:pPr algn="ctr"/>
            <a:r>
              <a:rPr lang="es-CO" b="1" i="1" dirty="0" smtClean="0"/>
              <a:t>La Vicerrectoría Académica </a:t>
            </a:r>
            <a:r>
              <a:rPr lang="es-CO" b="1" i="1" dirty="0"/>
              <a:t>es </a:t>
            </a:r>
            <a:r>
              <a:rPr lang="es-CO" b="1" i="1" dirty="0" smtClean="0"/>
              <a:t>la </a:t>
            </a:r>
            <a:r>
              <a:rPr lang="es-CO" b="1" i="1" dirty="0"/>
              <a:t>responsable de la dirección y desarrollo de la actividad académica de la Universidad </a:t>
            </a:r>
            <a:endParaRPr lang="es-CO" b="1" i="1" dirty="0" smtClean="0"/>
          </a:p>
          <a:p>
            <a:pPr algn="ctr"/>
            <a:r>
              <a:rPr lang="es-CO" b="1" i="1" dirty="0" smtClean="0"/>
              <a:t>a través de: </a:t>
            </a:r>
            <a:endParaRPr lang="es-CO" b="1" dirty="0"/>
          </a:p>
        </p:txBody>
      </p:sp>
      <p:sp>
        <p:nvSpPr>
          <p:cNvPr id="6" name="5 Rectángulo"/>
          <p:cNvSpPr/>
          <p:nvPr/>
        </p:nvSpPr>
        <p:spPr>
          <a:xfrm>
            <a:off x="719572" y="3408328"/>
            <a:ext cx="1944216" cy="369332"/>
          </a:xfrm>
          <a:prstGeom prst="rect">
            <a:avLst/>
          </a:prstGeom>
        </p:spPr>
        <p:txBody>
          <a:bodyPr wrap="square">
            <a:spAutoFit/>
          </a:bodyPr>
          <a:lstStyle/>
          <a:p>
            <a:pPr algn="ctr"/>
            <a:endParaRPr lang="es-CO" dirty="0"/>
          </a:p>
        </p:txBody>
      </p:sp>
      <p:sp>
        <p:nvSpPr>
          <p:cNvPr id="3" name="2 CuadroTexto"/>
          <p:cNvSpPr txBox="1"/>
          <p:nvPr/>
        </p:nvSpPr>
        <p:spPr>
          <a:xfrm>
            <a:off x="367527" y="5003301"/>
            <a:ext cx="2772308" cy="307777"/>
          </a:xfrm>
          <a:prstGeom prst="rect">
            <a:avLst/>
          </a:prstGeom>
          <a:noFill/>
        </p:spPr>
        <p:txBody>
          <a:bodyPr wrap="square" rtlCol="0">
            <a:spAutoFit/>
          </a:bodyPr>
          <a:lstStyle/>
          <a:p>
            <a:r>
              <a:rPr lang="es-CO" sz="1400" b="1" i="1" dirty="0" smtClean="0"/>
              <a:t>Dir. Doris Alicia Toro Gelpud</a:t>
            </a:r>
            <a:endParaRPr lang="es-CO" sz="1400" b="1" i="1" dirty="0"/>
          </a:p>
        </p:txBody>
      </p:sp>
      <p:sp>
        <p:nvSpPr>
          <p:cNvPr id="10" name="9 CuadroTexto"/>
          <p:cNvSpPr txBox="1"/>
          <p:nvPr/>
        </p:nvSpPr>
        <p:spPr>
          <a:xfrm>
            <a:off x="3139835" y="5003301"/>
            <a:ext cx="2772308" cy="307777"/>
          </a:xfrm>
          <a:prstGeom prst="rect">
            <a:avLst/>
          </a:prstGeom>
          <a:noFill/>
        </p:spPr>
        <p:txBody>
          <a:bodyPr wrap="square" rtlCol="0">
            <a:spAutoFit/>
          </a:bodyPr>
          <a:lstStyle/>
          <a:p>
            <a:r>
              <a:rPr lang="es-CO" sz="1400" b="1" i="1" dirty="0" smtClean="0"/>
              <a:t>Dir. Marco Aurelio Torres Mora</a:t>
            </a:r>
            <a:endParaRPr lang="es-CO" sz="1400" b="1" i="1" dirty="0"/>
          </a:p>
        </p:txBody>
      </p:sp>
      <p:sp>
        <p:nvSpPr>
          <p:cNvPr id="14" name="13 CuadroTexto"/>
          <p:cNvSpPr txBox="1"/>
          <p:nvPr/>
        </p:nvSpPr>
        <p:spPr>
          <a:xfrm>
            <a:off x="6064543" y="5003906"/>
            <a:ext cx="2772308" cy="307777"/>
          </a:xfrm>
          <a:prstGeom prst="rect">
            <a:avLst/>
          </a:prstGeom>
          <a:noFill/>
        </p:spPr>
        <p:txBody>
          <a:bodyPr wrap="square" rtlCol="0">
            <a:spAutoFit/>
          </a:bodyPr>
          <a:lstStyle/>
          <a:p>
            <a:r>
              <a:rPr lang="es-CO" sz="1400" b="1" i="1" dirty="0" smtClean="0"/>
              <a:t>Dir. Charles Robin Arosa Carrera</a:t>
            </a:r>
            <a:endParaRPr lang="es-CO" sz="1400" b="1" i="1" dirty="0"/>
          </a:p>
        </p:txBody>
      </p:sp>
    </p:spTree>
    <p:extLst>
      <p:ext uri="{BB962C8B-B14F-4D97-AF65-F5344CB8AC3E}">
        <p14:creationId xmlns:p14="http://schemas.microsoft.com/office/powerpoint/2010/main" val="655753575"/>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2000" y="332656"/>
            <a:ext cx="7620000" cy="5715000"/>
          </a:xfrm>
          <a:prstGeom prst="rect">
            <a:avLst/>
          </a:prstGeom>
        </p:spPr>
      </p:pic>
      <p:sp>
        <p:nvSpPr>
          <p:cNvPr id="3" name="2 Llamada rectangular"/>
          <p:cNvSpPr/>
          <p:nvPr/>
        </p:nvSpPr>
        <p:spPr>
          <a:xfrm>
            <a:off x="3003773" y="5589240"/>
            <a:ext cx="2000275" cy="944519"/>
          </a:xfrm>
          <a:prstGeom prst="wedgeRectCallout">
            <a:avLst>
              <a:gd name="adj1" fmla="val -9200"/>
              <a:gd name="adj2" fmla="val -20183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rPr>
              <a:t>PGI DIVISIÓN DE SERVICIOS ADMINISTRATIVOS</a:t>
            </a:r>
            <a:endParaRPr lang="es-CO" sz="1400" b="1" dirty="0" smtClean="0">
              <a:solidFill>
                <a:schemeClr val="tx1"/>
              </a:solidFill>
            </a:endParaRPr>
          </a:p>
          <a:p>
            <a:pPr algn="ctr"/>
            <a:r>
              <a:rPr lang="es-CO" sz="1200" dirty="0" smtClean="0">
                <a:solidFill>
                  <a:schemeClr val="tx1"/>
                </a:solidFill>
              </a:rPr>
              <a:t>JAIME IVÁN PARDO</a:t>
            </a:r>
            <a:endParaRPr lang="es-CO" sz="1200" dirty="0">
              <a:solidFill>
                <a:schemeClr val="tx1"/>
              </a:solidFill>
            </a:endParaRPr>
          </a:p>
        </p:txBody>
      </p:sp>
    </p:spTree>
    <p:extLst>
      <p:ext uri="{BB962C8B-B14F-4D97-AF65-F5344CB8AC3E}">
        <p14:creationId xmlns:p14="http://schemas.microsoft.com/office/powerpoint/2010/main" val="3861338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479" y="116632"/>
            <a:ext cx="7025037" cy="5904656"/>
          </a:xfrm>
          <a:prstGeom prst="rect">
            <a:avLst/>
          </a:prstGeom>
        </p:spPr>
      </p:pic>
    </p:spTree>
    <p:extLst>
      <p:ext uri="{BB962C8B-B14F-4D97-AF65-F5344CB8AC3E}">
        <p14:creationId xmlns:p14="http://schemas.microsoft.com/office/powerpoint/2010/main" val="15884921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2000" y="332656"/>
            <a:ext cx="7620000" cy="5715000"/>
          </a:xfrm>
          <a:prstGeom prst="rect">
            <a:avLst/>
          </a:prstGeom>
        </p:spPr>
      </p:pic>
      <p:sp>
        <p:nvSpPr>
          <p:cNvPr id="3" name="2 Llamada rectangular"/>
          <p:cNvSpPr/>
          <p:nvPr/>
        </p:nvSpPr>
        <p:spPr>
          <a:xfrm>
            <a:off x="4299917" y="5589240"/>
            <a:ext cx="2000275" cy="944519"/>
          </a:xfrm>
          <a:prstGeom prst="wedgeRectCallout">
            <a:avLst>
              <a:gd name="adj1" fmla="val -9200"/>
              <a:gd name="adj2" fmla="val -20183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rPr>
              <a:t>PGI DIVISIÓN FINANCIERA</a:t>
            </a:r>
            <a:endParaRPr lang="es-CO" sz="1400" b="1" dirty="0" smtClean="0">
              <a:solidFill>
                <a:schemeClr val="tx1"/>
              </a:solidFill>
            </a:endParaRPr>
          </a:p>
          <a:p>
            <a:pPr algn="ctr"/>
            <a:r>
              <a:rPr lang="es-CO" sz="1200" dirty="0" smtClean="0">
                <a:solidFill>
                  <a:schemeClr val="tx1"/>
                </a:solidFill>
              </a:rPr>
              <a:t>JHOAN ALEXANDER</a:t>
            </a:r>
          </a:p>
          <a:p>
            <a:pPr algn="ctr"/>
            <a:r>
              <a:rPr lang="es-CO" sz="1200" dirty="0" smtClean="0">
                <a:solidFill>
                  <a:schemeClr val="tx1"/>
                </a:solidFill>
              </a:rPr>
              <a:t>NOVOA MOSQUERA</a:t>
            </a:r>
            <a:endParaRPr lang="es-CO" sz="1200" dirty="0">
              <a:solidFill>
                <a:schemeClr val="tx1"/>
              </a:solidFill>
            </a:endParaRPr>
          </a:p>
        </p:txBody>
      </p:sp>
    </p:spTree>
    <p:extLst>
      <p:ext uri="{BB962C8B-B14F-4D97-AF65-F5344CB8AC3E}">
        <p14:creationId xmlns:p14="http://schemas.microsoft.com/office/powerpoint/2010/main" val="24552613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480" y="116632"/>
            <a:ext cx="7025036" cy="5904656"/>
          </a:xfrm>
          <a:prstGeom prst="rect">
            <a:avLst/>
          </a:prstGeom>
        </p:spPr>
      </p:pic>
    </p:spTree>
    <p:extLst>
      <p:ext uri="{BB962C8B-B14F-4D97-AF65-F5344CB8AC3E}">
        <p14:creationId xmlns:p14="http://schemas.microsoft.com/office/powerpoint/2010/main" val="28329561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2000" y="332656"/>
            <a:ext cx="7620000" cy="5715000"/>
          </a:xfrm>
          <a:prstGeom prst="rect">
            <a:avLst/>
          </a:prstGeom>
        </p:spPr>
      </p:pic>
      <p:sp>
        <p:nvSpPr>
          <p:cNvPr id="3" name="2 Llamada rectangular"/>
          <p:cNvSpPr/>
          <p:nvPr/>
        </p:nvSpPr>
        <p:spPr>
          <a:xfrm>
            <a:off x="6388149" y="5229200"/>
            <a:ext cx="2144291" cy="944519"/>
          </a:xfrm>
          <a:prstGeom prst="wedgeRectCallout">
            <a:avLst>
              <a:gd name="adj1" fmla="val -33879"/>
              <a:gd name="adj2" fmla="val -16672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rPr>
              <a:t>PGI </a:t>
            </a:r>
            <a:r>
              <a:rPr lang="es-CO" sz="1400" b="1" dirty="0" smtClean="0">
                <a:solidFill>
                  <a:schemeClr val="tx1"/>
                </a:solidFill>
              </a:rPr>
              <a:t>INTERNACIONALIZACIÓN</a:t>
            </a:r>
          </a:p>
          <a:p>
            <a:pPr algn="ctr"/>
            <a:r>
              <a:rPr lang="es-CO" sz="1200" dirty="0" smtClean="0">
                <a:solidFill>
                  <a:schemeClr val="tx1"/>
                </a:solidFill>
              </a:rPr>
              <a:t>VIRGINIA</a:t>
            </a:r>
          </a:p>
          <a:p>
            <a:pPr algn="ctr"/>
            <a:r>
              <a:rPr lang="es-CO" sz="1200" dirty="0" smtClean="0">
                <a:solidFill>
                  <a:schemeClr val="tx1"/>
                </a:solidFill>
              </a:rPr>
              <a:t>HERNÁNDEZ CAICEDO</a:t>
            </a:r>
            <a:endParaRPr lang="es-CO" sz="1200" dirty="0">
              <a:solidFill>
                <a:schemeClr val="tx1"/>
              </a:solidFill>
            </a:endParaRPr>
          </a:p>
        </p:txBody>
      </p:sp>
    </p:spTree>
    <p:extLst>
      <p:ext uri="{BB962C8B-B14F-4D97-AF65-F5344CB8AC3E}">
        <p14:creationId xmlns:p14="http://schemas.microsoft.com/office/powerpoint/2010/main" val="26426964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481" y="116632"/>
            <a:ext cx="7025034" cy="5904656"/>
          </a:xfrm>
          <a:prstGeom prst="rect">
            <a:avLst/>
          </a:prstGeom>
        </p:spPr>
      </p:pic>
    </p:spTree>
    <p:extLst>
      <p:ext uri="{BB962C8B-B14F-4D97-AF65-F5344CB8AC3E}">
        <p14:creationId xmlns:p14="http://schemas.microsoft.com/office/powerpoint/2010/main" val="39601311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2000" y="332656"/>
            <a:ext cx="7620000" cy="5715000"/>
          </a:xfrm>
          <a:prstGeom prst="rect">
            <a:avLst/>
          </a:prstGeom>
        </p:spPr>
      </p:pic>
      <p:sp>
        <p:nvSpPr>
          <p:cNvPr id="3" name="2 Llamada rectangular"/>
          <p:cNvSpPr/>
          <p:nvPr/>
        </p:nvSpPr>
        <p:spPr>
          <a:xfrm>
            <a:off x="107513" y="5157192"/>
            <a:ext cx="2000275" cy="944519"/>
          </a:xfrm>
          <a:prstGeom prst="wedgeRectCallout">
            <a:avLst>
              <a:gd name="adj1" fmla="val 54567"/>
              <a:gd name="adj2" fmla="val -12702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rPr>
              <a:t>VICERRECTOR DE RECURSOS UNIVERSITARIOS</a:t>
            </a:r>
            <a:endParaRPr lang="es-CO" sz="1400" b="1" dirty="0" smtClean="0">
              <a:solidFill>
                <a:schemeClr val="tx1"/>
              </a:solidFill>
            </a:endParaRPr>
          </a:p>
          <a:p>
            <a:pPr algn="ctr"/>
            <a:r>
              <a:rPr lang="es-CO" sz="1200" dirty="0" smtClean="0">
                <a:solidFill>
                  <a:schemeClr val="tx1"/>
                </a:solidFill>
              </a:rPr>
              <a:t>JOSÉ MIRAY SAAVEDRA</a:t>
            </a:r>
            <a:endParaRPr lang="es-CO" sz="1200" dirty="0">
              <a:solidFill>
                <a:schemeClr val="tx1"/>
              </a:solidFill>
            </a:endParaRPr>
          </a:p>
        </p:txBody>
      </p:sp>
    </p:spTree>
    <p:extLst>
      <p:ext uri="{BB962C8B-B14F-4D97-AF65-F5344CB8AC3E}">
        <p14:creationId xmlns:p14="http://schemas.microsoft.com/office/powerpoint/2010/main" val="22057094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481" y="116632"/>
            <a:ext cx="7025033" cy="5904656"/>
          </a:xfrm>
          <a:prstGeom prst="rect">
            <a:avLst/>
          </a:prstGeom>
        </p:spPr>
      </p:pic>
    </p:spTree>
    <p:extLst>
      <p:ext uri="{BB962C8B-B14F-4D97-AF65-F5344CB8AC3E}">
        <p14:creationId xmlns:p14="http://schemas.microsoft.com/office/powerpoint/2010/main" val="42207411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2000" y="332656"/>
            <a:ext cx="7620000" cy="5715000"/>
          </a:xfrm>
          <a:prstGeom prst="rect">
            <a:avLst/>
          </a:prstGeom>
        </p:spPr>
      </p:pic>
      <p:sp>
        <p:nvSpPr>
          <p:cNvPr id="3" name="2 Llamada rectangular"/>
          <p:cNvSpPr/>
          <p:nvPr/>
        </p:nvSpPr>
        <p:spPr>
          <a:xfrm>
            <a:off x="3003773" y="5589240"/>
            <a:ext cx="2000275" cy="944519"/>
          </a:xfrm>
          <a:prstGeom prst="wedgeRectCallout">
            <a:avLst>
              <a:gd name="adj1" fmla="val -15434"/>
              <a:gd name="adj2" fmla="val -147559"/>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rPr>
              <a:t>PGI OFICINA DE CORRESPONDENCIA Y ARCHIVO</a:t>
            </a:r>
            <a:endParaRPr lang="es-CO" sz="1400" b="1" dirty="0" smtClean="0">
              <a:solidFill>
                <a:schemeClr val="tx1"/>
              </a:solidFill>
            </a:endParaRPr>
          </a:p>
          <a:p>
            <a:pPr algn="ctr"/>
            <a:r>
              <a:rPr lang="es-CO" sz="1200" dirty="0" smtClean="0">
                <a:solidFill>
                  <a:schemeClr val="tx1"/>
                </a:solidFill>
              </a:rPr>
              <a:t>LUIS ERNESTO </a:t>
            </a:r>
          </a:p>
          <a:p>
            <a:pPr algn="ctr"/>
            <a:r>
              <a:rPr lang="es-CO" sz="1200" dirty="0" smtClean="0">
                <a:solidFill>
                  <a:schemeClr val="tx1"/>
                </a:solidFill>
              </a:rPr>
              <a:t>ROMERO ROJAS</a:t>
            </a:r>
            <a:endParaRPr lang="es-CO" sz="1200" dirty="0">
              <a:solidFill>
                <a:schemeClr val="tx1"/>
              </a:solidFill>
            </a:endParaRPr>
          </a:p>
        </p:txBody>
      </p:sp>
    </p:spTree>
    <p:extLst>
      <p:ext uri="{BB962C8B-B14F-4D97-AF65-F5344CB8AC3E}">
        <p14:creationId xmlns:p14="http://schemas.microsoft.com/office/powerpoint/2010/main" val="10645037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482" y="116632"/>
            <a:ext cx="7025032" cy="5904656"/>
          </a:xfrm>
          <a:prstGeom prst="rect">
            <a:avLst/>
          </a:prstGeom>
        </p:spPr>
      </p:pic>
    </p:spTree>
    <p:extLst>
      <p:ext uri="{BB962C8B-B14F-4D97-AF65-F5344CB8AC3E}">
        <p14:creationId xmlns:p14="http://schemas.microsoft.com/office/powerpoint/2010/main" val="33512086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10 Grupo"/>
          <p:cNvGrpSpPr/>
          <p:nvPr/>
        </p:nvGrpSpPr>
        <p:grpSpPr>
          <a:xfrm>
            <a:off x="1069" y="0"/>
            <a:ext cx="9145419" cy="6858000"/>
            <a:chOff x="0" y="-315416"/>
            <a:chExt cx="9145419" cy="7173416"/>
          </a:xfrm>
        </p:grpSpPr>
        <p:sp>
          <p:nvSpPr>
            <p:cNvPr id="12" name="11 Rectángulo"/>
            <p:cNvSpPr/>
            <p:nvPr/>
          </p:nvSpPr>
          <p:spPr bwMode="auto">
            <a:xfrm>
              <a:off x="0" y="-315416"/>
              <a:ext cx="9144000" cy="71734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CO" sz="1800" b="0" i="0" u="sng" strike="noStrike" cap="none" normalizeH="0" baseline="0" smtClean="0">
                <a:ln>
                  <a:noFill/>
                </a:ln>
                <a:solidFill>
                  <a:schemeClr val="tx1"/>
                </a:solidFill>
                <a:effectLst/>
                <a:latin typeface="Arial" charset="0"/>
                <a:cs typeface="Arial" charset="0"/>
              </a:endParaRPr>
            </a:p>
          </p:txBody>
        </p:sp>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939" t="76508" r="21052" b="15609"/>
            <a:stretch/>
          </p:blipFill>
          <p:spPr bwMode="auto">
            <a:xfrm>
              <a:off x="0" y="6047117"/>
              <a:ext cx="9145419" cy="810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1 Rectángulo"/>
          <p:cNvSpPr/>
          <p:nvPr/>
        </p:nvSpPr>
        <p:spPr>
          <a:xfrm>
            <a:off x="1456774" y="260648"/>
            <a:ext cx="6571863"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000" b="1" spc="50" dirty="0">
                <a:ln w="11430"/>
                <a:solidFill>
                  <a:srgbClr val="C00000"/>
                </a:solidFill>
                <a:effectLst>
                  <a:outerShdw blurRad="76200" dist="50800" dir="5400000" algn="tl" rotWithShape="0">
                    <a:srgbClr val="000000">
                      <a:alpha val="65000"/>
                    </a:srgbClr>
                  </a:outerShdw>
                </a:effectLst>
              </a:rPr>
              <a:t>VICERRECTORÍA ACADÉMICA </a:t>
            </a:r>
          </a:p>
        </p:txBody>
      </p:sp>
      <p:sp>
        <p:nvSpPr>
          <p:cNvPr id="6" name="5 Rectángulo"/>
          <p:cNvSpPr/>
          <p:nvPr/>
        </p:nvSpPr>
        <p:spPr>
          <a:xfrm>
            <a:off x="719572" y="3408328"/>
            <a:ext cx="1944216" cy="369332"/>
          </a:xfrm>
          <a:prstGeom prst="rect">
            <a:avLst/>
          </a:prstGeom>
        </p:spPr>
        <p:txBody>
          <a:bodyPr wrap="square">
            <a:spAutoFit/>
          </a:bodyPr>
          <a:lstStyle/>
          <a:p>
            <a:pPr algn="ctr"/>
            <a:endParaRPr lang="es-CO" dirty="0"/>
          </a:p>
        </p:txBody>
      </p:sp>
      <p:graphicFrame>
        <p:nvGraphicFramePr>
          <p:cNvPr id="3" name="2 Diagrama"/>
          <p:cNvGraphicFramePr/>
          <p:nvPr>
            <p:extLst>
              <p:ext uri="{D42A27DB-BD31-4B8C-83A1-F6EECF244321}">
                <p14:modId xmlns:p14="http://schemas.microsoft.com/office/powerpoint/2010/main" val="2300900209"/>
              </p:ext>
            </p:extLst>
          </p:nvPr>
        </p:nvGraphicFramePr>
        <p:xfrm>
          <a:off x="324597" y="1628800"/>
          <a:ext cx="8496944" cy="38738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3 CuadroTexto"/>
          <p:cNvSpPr txBox="1"/>
          <p:nvPr/>
        </p:nvSpPr>
        <p:spPr>
          <a:xfrm>
            <a:off x="3347864" y="968534"/>
            <a:ext cx="2520280" cy="492443"/>
          </a:xfrm>
          <a:prstGeom prst="rect">
            <a:avLst/>
          </a:prstGeom>
          <a:noFill/>
        </p:spPr>
        <p:txBody>
          <a:bodyPr wrap="square" rtlCol="0">
            <a:spAutoFit/>
          </a:bodyPr>
          <a:lstStyle/>
          <a:p>
            <a:pPr algn="ctr"/>
            <a:r>
              <a:rPr lang="es-CO" sz="2600" b="1" dirty="0" smtClean="0"/>
              <a:t>FACULTADES</a:t>
            </a:r>
            <a:endParaRPr lang="es-CO" sz="2600" b="1" dirty="0"/>
          </a:p>
        </p:txBody>
      </p:sp>
    </p:spTree>
    <p:extLst>
      <p:ext uri="{BB962C8B-B14F-4D97-AF65-F5344CB8AC3E}">
        <p14:creationId xmlns:p14="http://schemas.microsoft.com/office/powerpoint/2010/main" val="2623505015"/>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2000" y="332656"/>
            <a:ext cx="7620000" cy="5715000"/>
          </a:xfrm>
          <a:prstGeom prst="rect">
            <a:avLst/>
          </a:prstGeom>
        </p:spPr>
      </p:pic>
      <p:sp>
        <p:nvSpPr>
          <p:cNvPr id="3" name="2 Llamada rectangular"/>
          <p:cNvSpPr/>
          <p:nvPr/>
        </p:nvSpPr>
        <p:spPr>
          <a:xfrm>
            <a:off x="4299917" y="5589240"/>
            <a:ext cx="2000275" cy="944519"/>
          </a:xfrm>
          <a:prstGeom prst="wedgeRectCallout">
            <a:avLst>
              <a:gd name="adj1" fmla="val -12664"/>
              <a:gd name="adj2" fmla="val -143159"/>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rPr>
              <a:t>PGI OFICINA DE </a:t>
            </a:r>
            <a:r>
              <a:rPr lang="es-CO" sz="1400" b="1" dirty="0" smtClean="0">
                <a:solidFill>
                  <a:schemeClr val="tx1"/>
                </a:solidFill>
              </a:rPr>
              <a:t>SISTEMAS</a:t>
            </a:r>
          </a:p>
          <a:p>
            <a:pPr algn="ctr"/>
            <a:r>
              <a:rPr lang="es-CO" sz="1200" dirty="0" smtClean="0">
                <a:solidFill>
                  <a:schemeClr val="tx1"/>
                </a:solidFill>
              </a:rPr>
              <a:t>OLGA LUCIA</a:t>
            </a:r>
          </a:p>
          <a:p>
            <a:pPr algn="ctr"/>
            <a:r>
              <a:rPr lang="es-CO" sz="1200" dirty="0" smtClean="0">
                <a:solidFill>
                  <a:schemeClr val="tx1"/>
                </a:solidFill>
              </a:rPr>
              <a:t>BALAGUERA RIVERA</a:t>
            </a:r>
            <a:endParaRPr lang="es-CO" sz="1200" dirty="0">
              <a:solidFill>
                <a:schemeClr val="tx1"/>
              </a:solidFill>
            </a:endParaRPr>
          </a:p>
        </p:txBody>
      </p:sp>
    </p:spTree>
    <p:extLst>
      <p:ext uri="{BB962C8B-B14F-4D97-AF65-F5344CB8AC3E}">
        <p14:creationId xmlns:p14="http://schemas.microsoft.com/office/powerpoint/2010/main" val="159884546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482" y="116632"/>
            <a:ext cx="7025032" cy="5904656"/>
          </a:xfrm>
          <a:prstGeom prst="rect">
            <a:avLst/>
          </a:prstGeom>
        </p:spPr>
      </p:pic>
    </p:spTree>
    <p:extLst>
      <p:ext uri="{BB962C8B-B14F-4D97-AF65-F5344CB8AC3E}">
        <p14:creationId xmlns:p14="http://schemas.microsoft.com/office/powerpoint/2010/main" val="57196896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1 Imagen"/>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2000" y="332656"/>
            <a:ext cx="7620000" cy="5715000"/>
          </a:xfrm>
          <a:prstGeom prst="rect">
            <a:avLst/>
          </a:prstGeom>
        </p:spPr>
      </p:pic>
      <p:sp>
        <p:nvSpPr>
          <p:cNvPr id="13" name="12 Llamada rectangular"/>
          <p:cNvSpPr/>
          <p:nvPr/>
        </p:nvSpPr>
        <p:spPr>
          <a:xfrm>
            <a:off x="6388149" y="5301208"/>
            <a:ext cx="2144291" cy="944519"/>
          </a:xfrm>
          <a:prstGeom prst="wedgeRectCallout">
            <a:avLst>
              <a:gd name="adj1" fmla="val -33965"/>
              <a:gd name="adj2" fmla="val -13103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rPr>
              <a:t>PGI SISTEMA DE </a:t>
            </a:r>
            <a:r>
              <a:rPr lang="es-CO" sz="1400" b="1" dirty="0" smtClean="0">
                <a:solidFill>
                  <a:schemeClr val="tx1"/>
                </a:solidFill>
              </a:rPr>
              <a:t>BIBLIOTECAS</a:t>
            </a:r>
          </a:p>
          <a:p>
            <a:pPr algn="ctr"/>
            <a:r>
              <a:rPr lang="es-CO" sz="1200" dirty="0" smtClean="0">
                <a:solidFill>
                  <a:schemeClr val="tx1"/>
                </a:solidFill>
              </a:rPr>
              <a:t>MYRIAM ROMERO BARRIOS</a:t>
            </a:r>
            <a:endParaRPr lang="es-CO" sz="1200" dirty="0">
              <a:solidFill>
                <a:schemeClr val="tx1"/>
              </a:solidFill>
            </a:endParaRPr>
          </a:p>
        </p:txBody>
      </p:sp>
    </p:spTree>
    <p:extLst>
      <p:ext uri="{BB962C8B-B14F-4D97-AF65-F5344CB8AC3E}">
        <p14:creationId xmlns:p14="http://schemas.microsoft.com/office/powerpoint/2010/main" val="136198229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482" y="116632"/>
            <a:ext cx="7025031" cy="5904656"/>
          </a:xfrm>
          <a:prstGeom prst="rect">
            <a:avLst/>
          </a:prstGeom>
        </p:spPr>
      </p:pic>
    </p:spTree>
    <p:extLst>
      <p:ext uri="{BB962C8B-B14F-4D97-AF65-F5344CB8AC3E}">
        <p14:creationId xmlns:p14="http://schemas.microsoft.com/office/powerpoint/2010/main" val="186505435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2000" y="332656"/>
            <a:ext cx="7620000" cy="5715000"/>
          </a:xfrm>
          <a:prstGeom prst="rect">
            <a:avLst/>
          </a:prstGeom>
        </p:spPr>
      </p:pic>
      <p:sp>
        <p:nvSpPr>
          <p:cNvPr id="3" name="2 Llamada rectangular"/>
          <p:cNvSpPr/>
          <p:nvPr/>
        </p:nvSpPr>
        <p:spPr>
          <a:xfrm>
            <a:off x="1907704" y="5733256"/>
            <a:ext cx="2000275" cy="944519"/>
          </a:xfrm>
          <a:prstGeom prst="wedgeRectCallout">
            <a:avLst>
              <a:gd name="adj1" fmla="val 21274"/>
              <a:gd name="adj2" fmla="val -6688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smtClean="0">
                <a:solidFill>
                  <a:schemeClr val="tx1"/>
                </a:solidFill>
              </a:rPr>
              <a:t>JEFE OFICINA CONTROL </a:t>
            </a:r>
            <a:r>
              <a:rPr lang="es-CO" sz="1400" b="1" dirty="0">
                <a:solidFill>
                  <a:schemeClr val="tx1"/>
                </a:solidFill>
              </a:rPr>
              <a:t>INTERNO DE GESTIÓN</a:t>
            </a:r>
            <a:endParaRPr lang="es-CO" sz="1400" b="1" dirty="0" smtClean="0">
              <a:solidFill>
                <a:schemeClr val="tx1"/>
              </a:solidFill>
            </a:endParaRPr>
          </a:p>
          <a:p>
            <a:pPr algn="ctr"/>
            <a:r>
              <a:rPr lang="es-CO" sz="1200" dirty="0" smtClean="0">
                <a:solidFill>
                  <a:schemeClr val="tx1"/>
                </a:solidFill>
              </a:rPr>
              <a:t>GIOVANNY </a:t>
            </a:r>
          </a:p>
          <a:p>
            <a:pPr algn="ctr"/>
            <a:r>
              <a:rPr lang="es-CO" sz="1200" dirty="0" smtClean="0">
                <a:solidFill>
                  <a:schemeClr val="tx1"/>
                </a:solidFill>
              </a:rPr>
              <a:t>GARCÍA BAQUERO</a:t>
            </a:r>
            <a:endParaRPr lang="es-CO" sz="1200" dirty="0">
              <a:solidFill>
                <a:schemeClr val="tx1"/>
              </a:solidFill>
            </a:endParaRPr>
          </a:p>
        </p:txBody>
      </p:sp>
    </p:spTree>
    <p:extLst>
      <p:ext uri="{BB962C8B-B14F-4D97-AF65-F5344CB8AC3E}">
        <p14:creationId xmlns:p14="http://schemas.microsoft.com/office/powerpoint/2010/main" val="195997164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483" y="116632"/>
            <a:ext cx="7025030" cy="5904656"/>
          </a:xfrm>
          <a:prstGeom prst="rect">
            <a:avLst/>
          </a:prstGeom>
        </p:spPr>
      </p:pic>
    </p:spTree>
    <p:extLst>
      <p:ext uri="{BB962C8B-B14F-4D97-AF65-F5344CB8AC3E}">
        <p14:creationId xmlns:p14="http://schemas.microsoft.com/office/powerpoint/2010/main" val="318000765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2000" y="332656"/>
            <a:ext cx="7620000" cy="5715000"/>
          </a:xfrm>
          <a:prstGeom prst="rect">
            <a:avLst/>
          </a:prstGeom>
        </p:spPr>
      </p:pic>
      <p:sp>
        <p:nvSpPr>
          <p:cNvPr id="3" name="2 Llamada rectangular"/>
          <p:cNvSpPr/>
          <p:nvPr/>
        </p:nvSpPr>
        <p:spPr>
          <a:xfrm>
            <a:off x="4875981" y="5733256"/>
            <a:ext cx="2000275" cy="944519"/>
          </a:xfrm>
          <a:prstGeom prst="wedgeRectCallout">
            <a:avLst>
              <a:gd name="adj1" fmla="val 9499"/>
              <a:gd name="adj2" fmla="val -7275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rPr>
              <a:t>SECRETARIA TÉCNICA DE ACREDITACIÓN INSTITUCIONAL</a:t>
            </a:r>
            <a:endParaRPr lang="es-CO" sz="1400" b="1" dirty="0" smtClean="0">
              <a:solidFill>
                <a:schemeClr val="tx1"/>
              </a:solidFill>
            </a:endParaRPr>
          </a:p>
          <a:p>
            <a:pPr algn="ctr"/>
            <a:r>
              <a:rPr lang="es-CO" sz="1200" dirty="0" smtClean="0">
                <a:solidFill>
                  <a:schemeClr val="tx1"/>
                </a:solidFill>
              </a:rPr>
              <a:t>GINA LORENA </a:t>
            </a:r>
          </a:p>
          <a:p>
            <a:pPr algn="ctr"/>
            <a:r>
              <a:rPr lang="es-CO" sz="1200" dirty="0" smtClean="0">
                <a:solidFill>
                  <a:schemeClr val="tx1"/>
                </a:solidFill>
              </a:rPr>
              <a:t>GARCÍA MARTÍNEZ </a:t>
            </a:r>
            <a:endParaRPr lang="es-CO" sz="1200" dirty="0">
              <a:solidFill>
                <a:schemeClr val="tx1"/>
              </a:solidFill>
            </a:endParaRPr>
          </a:p>
        </p:txBody>
      </p:sp>
    </p:spTree>
    <p:extLst>
      <p:ext uri="{BB962C8B-B14F-4D97-AF65-F5344CB8AC3E}">
        <p14:creationId xmlns:p14="http://schemas.microsoft.com/office/powerpoint/2010/main" val="202610752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483" y="116632"/>
            <a:ext cx="7025029" cy="5904656"/>
          </a:xfrm>
          <a:prstGeom prst="rect">
            <a:avLst/>
          </a:prstGeom>
        </p:spPr>
      </p:pic>
    </p:spTree>
    <p:extLst>
      <p:ext uri="{BB962C8B-B14F-4D97-AF65-F5344CB8AC3E}">
        <p14:creationId xmlns:p14="http://schemas.microsoft.com/office/powerpoint/2010/main" val="3318532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79512" y="260648"/>
            <a:ext cx="7056784" cy="553998"/>
          </a:xfrm>
          <a:prstGeom prst="rect">
            <a:avLst/>
          </a:prstGeom>
          <a:noFill/>
        </p:spPr>
        <p:txBody>
          <a:bodyPr wrap="square" rtlCol="0">
            <a:spAutoFit/>
          </a:bodyPr>
          <a:lstStyle/>
          <a:p>
            <a:pPr algn="ctr"/>
            <a:r>
              <a:rPr lang="es-CO" sz="3000" b="1" i="1" dirty="0" smtClean="0"/>
              <a:t>Enfoque funcional Vs Enfoque por procesos</a:t>
            </a:r>
            <a:endParaRPr lang="es-CO" sz="1500" b="1" i="1" dirty="0"/>
          </a:p>
        </p:txBody>
      </p:sp>
      <p:pic>
        <p:nvPicPr>
          <p:cNvPr id="3"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4334" y="1700808"/>
            <a:ext cx="8122122" cy="3419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595510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79512" y="260648"/>
            <a:ext cx="7056784" cy="553998"/>
          </a:xfrm>
          <a:prstGeom prst="rect">
            <a:avLst/>
          </a:prstGeom>
          <a:noFill/>
        </p:spPr>
        <p:txBody>
          <a:bodyPr wrap="square" rtlCol="0">
            <a:spAutoFit/>
          </a:bodyPr>
          <a:lstStyle/>
          <a:p>
            <a:pPr algn="ctr"/>
            <a:r>
              <a:rPr lang="es-CO" sz="3000" b="1" i="1" dirty="0" smtClean="0"/>
              <a:t>Enfoque funcional Vs Enfoque por procesos</a:t>
            </a:r>
            <a:endParaRPr lang="es-CO" sz="1500" b="1" i="1" dirty="0"/>
          </a:p>
        </p:txBody>
      </p:sp>
      <p:pic>
        <p:nvPicPr>
          <p:cNvPr id="3"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4334" y="1700808"/>
            <a:ext cx="8122121" cy="3419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48770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10 Grupo"/>
          <p:cNvGrpSpPr/>
          <p:nvPr/>
        </p:nvGrpSpPr>
        <p:grpSpPr>
          <a:xfrm>
            <a:off x="1069" y="0"/>
            <a:ext cx="9145419" cy="6858000"/>
            <a:chOff x="0" y="-315416"/>
            <a:chExt cx="9145419" cy="7173416"/>
          </a:xfrm>
        </p:grpSpPr>
        <p:sp>
          <p:nvSpPr>
            <p:cNvPr id="12" name="11 Rectángulo"/>
            <p:cNvSpPr/>
            <p:nvPr/>
          </p:nvSpPr>
          <p:spPr bwMode="auto">
            <a:xfrm>
              <a:off x="0" y="-315416"/>
              <a:ext cx="9144000" cy="71734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CO" sz="1800" b="0" i="0" u="sng" strike="noStrike" cap="none" normalizeH="0" baseline="0" smtClean="0">
                <a:ln>
                  <a:noFill/>
                </a:ln>
                <a:solidFill>
                  <a:schemeClr val="tx1"/>
                </a:solidFill>
                <a:effectLst/>
                <a:latin typeface="Arial" charset="0"/>
                <a:cs typeface="Arial" charset="0"/>
              </a:endParaRPr>
            </a:p>
          </p:txBody>
        </p:sp>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939" t="76508" r="21052" b="15609"/>
            <a:stretch/>
          </p:blipFill>
          <p:spPr bwMode="auto">
            <a:xfrm>
              <a:off x="0" y="6047117"/>
              <a:ext cx="9145419" cy="810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1 Rectángulo"/>
          <p:cNvSpPr/>
          <p:nvPr/>
        </p:nvSpPr>
        <p:spPr>
          <a:xfrm>
            <a:off x="1456773" y="116632"/>
            <a:ext cx="6571863"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000" b="1" spc="50" dirty="0">
                <a:ln w="11430"/>
                <a:solidFill>
                  <a:srgbClr val="C00000"/>
                </a:solidFill>
                <a:effectLst>
                  <a:outerShdw blurRad="76200" dist="50800" dir="5400000" algn="tl" rotWithShape="0">
                    <a:srgbClr val="000000">
                      <a:alpha val="65000"/>
                    </a:srgbClr>
                  </a:outerShdw>
                </a:effectLst>
              </a:rPr>
              <a:t>VICERRECTORÍA ACADÉMICA </a:t>
            </a:r>
          </a:p>
        </p:txBody>
      </p:sp>
      <p:sp>
        <p:nvSpPr>
          <p:cNvPr id="6" name="5 Rectángulo"/>
          <p:cNvSpPr/>
          <p:nvPr/>
        </p:nvSpPr>
        <p:spPr>
          <a:xfrm>
            <a:off x="719572" y="3408328"/>
            <a:ext cx="1944216" cy="369332"/>
          </a:xfrm>
          <a:prstGeom prst="rect">
            <a:avLst/>
          </a:prstGeom>
        </p:spPr>
        <p:txBody>
          <a:bodyPr wrap="square">
            <a:spAutoFit/>
          </a:bodyPr>
          <a:lstStyle/>
          <a:p>
            <a:pPr algn="ctr"/>
            <a:endParaRPr lang="es-CO" dirty="0"/>
          </a:p>
        </p:txBody>
      </p:sp>
      <p:graphicFrame>
        <p:nvGraphicFramePr>
          <p:cNvPr id="3" name="2 Diagrama"/>
          <p:cNvGraphicFramePr/>
          <p:nvPr>
            <p:extLst>
              <p:ext uri="{D42A27DB-BD31-4B8C-83A1-F6EECF244321}">
                <p14:modId xmlns:p14="http://schemas.microsoft.com/office/powerpoint/2010/main" val="3830567719"/>
              </p:ext>
            </p:extLst>
          </p:nvPr>
        </p:nvGraphicFramePr>
        <p:xfrm>
          <a:off x="324597" y="843344"/>
          <a:ext cx="8496944" cy="50339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3 CuadroTexto"/>
          <p:cNvSpPr txBox="1"/>
          <p:nvPr/>
        </p:nvSpPr>
        <p:spPr>
          <a:xfrm>
            <a:off x="539552" y="1412776"/>
            <a:ext cx="4860540" cy="5539978"/>
          </a:xfrm>
          <a:prstGeom prst="rect">
            <a:avLst/>
          </a:prstGeom>
          <a:noFill/>
        </p:spPr>
        <p:txBody>
          <a:bodyPr wrap="square" rtlCol="0">
            <a:spAutoFit/>
          </a:bodyPr>
          <a:lstStyle/>
          <a:p>
            <a:r>
              <a:rPr lang="es-CO" sz="1600" b="1" u="sng" dirty="0" smtClean="0"/>
              <a:t>PREGRADO: 3</a:t>
            </a:r>
          </a:p>
          <a:p>
            <a:pPr lvl="0"/>
            <a:r>
              <a:rPr lang="es-CO" sz="1600" b="1" dirty="0" smtClean="0"/>
              <a:t>Ingeniería agroindustrial</a:t>
            </a:r>
          </a:p>
          <a:p>
            <a:pPr lvl="0"/>
            <a:r>
              <a:rPr lang="es-CO" sz="1600" b="1" dirty="0" smtClean="0"/>
              <a:t>Ingeniería agronómica</a:t>
            </a:r>
          </a:p>
          <a:p>
            <a:r>
              <a:rPr lang="es-CO" sz="1600" b="1" dirty="0" smtClean="0"/>
              <a:t>Medicina veterinaria y zootecnia</a:t>
            </a:r>
          </a:p>
          <a:p>
            <a:endParaRPr lang="es-CO" sz="1600" b="1" dirty="0"/>
          </a:p>
          <a:p>
            <a:r>
              <a:rPr lang="es-CO" sz="1600" b="1" u="sng" dirty="0" smtClean="0"/>
              <a:t>ESPECIALIZACIÓN: 3</a:t>
            </a:r>
          </a:p>
          <a:p>
            <a:r>
              <a:rPr lang="es-CO" sz="1600" b="1" dirty="0"/>
              <a:t>Producción Agrícola Tropical </a:t>
            </a:r>
            <a:r>
              <a:rPr lang="es-CO" sz="1600" b="1" dirty="0" smtClean="0"/>
              <a:t>Sostenible</a:t>
            </a:r>
          </a:p>
          <a:p>
            <a:r>
              <a:rPr lang="es-CO" sz="1600" b="1" dirty="0"/>
              <a:t>Acuicultura - Aguas </a:t>
            </a:r>
            <a:r>
              <a:rPr lang="es-CO" sz="1600" b="1" dirty="0" smtClean="0"/>
              <a:t>Continentales</a:t>
            </a:r>
          </a:p>
          <a:p>
            <a:r>
              <a:rPr lang="es-CO" sz="1600" b="1" dirty="0"/>
              <a:t>Sanidad </a:t>
            </a:r>
            <a:r>
              <a:rPr lang="es-CO" sz="1600" b="1" dirty="0" smtClean="0"/>
              <a:t>Animal</a:t>
            </a:r>
          </a:p>
          <a:p>
            <a:endParaRPr lang="es-CO" sz="1600" dirty="0"/>
          </a:p>
          <a:p>
            <a:r>
              <a:rPr lang="es-CO" sz="1600" b="1" u="sng" dirty="0" smtClean="0"/>
              <a:t>MAESTRIA: 4</a:t>
            </a:r>
          </a:p>
          <a:p>
            <a:r>
              <a:rPr lang="es-CO" sz="1600" b="1" dirty="0" smtClean="0"/>
              <a:t>Acuicultura</a:t>
            </a:r>
          </a:p>
          <a:p>
            <a:r>
              <a:rPr lang="es-CO" sz="1600" b="1" dirty="0"/>
              <a:t>Sistemas Sostenibles de Salud - </a:t>
            </a:r>
            <a:br>
              <a:rPr lang="es-CO" sz="1600" b="1" dirty="0"/>
            </a:br>
            <a:r>
              <a:rPr lang="es-CO" sz="1600" b="1" dirty="0"/>
              <a:t>Producción Animal </a:t>
            </a:r>
            <a:r>
              <a:rPr lang="es-CO" sz="1600" b="1" dirty="0" smtClean="0"/>
              <a:t>Tropical</a:t>
            </a:r>
          </a:p>
          <a:p>
            <a:r>
              <a:rPr lang="es-CO" sz="1600" b="1" dirty="0"/>
              <a:t>Producción Tropical </a:t>
            </a:r>
            <a:r>
              <a:rPr lang="es-CO" sz="1600" b="1" dirty="0" smtClean="0"/>
              <a:t>Sostenible</a:t>
            </a:r>
          </a:p>
          <a:p>
            <a:endParaRPr lang="es-CO" sz="1600" dirty="0"/>
          </a:p>
          <a:p>
            <a:r>
              <a:rPr lang="es-CO" sz="1600" b="1" u="sng" dirty="0" smtClean="0"/>
              <a:t>DOCTORADO: 1</a:t>
            </a:r>
          </a:p>
          <a:p>
            <a:r>
              <a:rPr lang="es-CO" sz="1600" b="1" dirty="0" smtClean="0"/>
              <a:t>Doctorado en Ciencias Agrarias</a:t>
            </a:r>
          </a:p>
          <a:p>
            <a:endParaRPr lang="es-CO" sz="1600" dirty="0" smtClean="0"/>
          </a:p>
          <a:p>
            <a:endParaRPr lang="es-CO" sz="1600" b="1" dirty="0"/>
          </a:p>
          <a:p>
            <a:pPr lvl="0"/>
            <a:endParaRPr lang="es-CO" sz="1600" dirty="0"/>
          </a:p>
          <a:p>
            <a:endParaRPr lang="es-CO" sz="1600" dirty="0"/>
          </a:p>
        </p:txBody>
      </p:sp>
    </p:spTree>
    <p:extLst>
      <p:ext uri="{BB962C8B-B14F-4D97-AF65-F5344CB8AC3E}">
        <p14:creationId xmlns:p14="http://schemas.microsoft.com/office/powerpoint/2010/main" val="4169395415"/>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79512" y="260648"/>
            <a:ext cx="7056784" cy="553998"/>
          </a:xfrm>
          <a:prstGeom prst="rect">
            <a:avLst/>
          </a:prstGeom>
          <a:noFill/>
        </p:spPr>
        <p:txBody>
          <a:bodyPr wrap="square" rtlCol="0">
            <a:spAutoFit/>
          </a:bodyPr>
          <a:lstStyle/>
          <a:p>
            <a:pPr algn="ctr"/>
            <a:r>
              <a:rPr lang="es-CO" sz="3000" b="1" i="1" dirty="0" smtClean="0"/>
              <a:t>Enfoque funcional Vs Enfoque por procesos</a:t>
            </a:r>
            <a:endParaRPr lang="es-CO" sz="1500" b="1" i="1" dirty="0"/>
          </a:p>
        </p:txBody>
      </p:sp>
      <p:pic>
        <p:nvPicPr>
          <p:cNvPr id="1026" name="Picture 2" descr="https://userscontent2.emaze.com/images/30a925ee-c61b-4e49-9076-2a5768f98910/adec2c5c-a54c-4048-b5eb-c85b51ea9d2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196752"/>
            <a:ext cx="7753350" cy="429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25573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79512" y="260648"/>
            <a:ext cx="4752528" cy="553998"/>
          </a:xfrm>
          <a:prstGeom prst="rect">
            <a:avLst/>
          </a:prstGeom>
          <a:noFill/>
        </p:spPr>
        <p:txBody>
          <a:bodyPr wrap="square" rtlCol="0">
            <a:spAutoFit/>
          </a:bodyPr>
          <a:lstStyle/>
          <a:p>
            <a:pPr algn="ctr"/>
            <a:r>
              <a:rPr lang="es-CO" sz="3000" b="1" i="1" dirty="0" smtClean="0"/>
              <a:t>Algunos documentos del SIG</a:t>
            </a:r>
            <a:endParaRPr lang="es-CO" sz="1500" b="1" i="1" dirty="0"/>
          </a:p>
        </p:txBody>
      </p:sp>
      <p:graphicFrame>
        <p:nvGraphicFramePr>
          <p:cNvPr id="5" name="4 Tabla"/>
          <p:cNvGraphicFramePr>
            <a:graphicFrameLocks noGrp="1"/>
          </p:cNvGraphicFramePr>
          <p:nvPr>
            <p:extLst>
              <p:ext uri="{D42A27DB-BD31-4B8C-83A1-F6EECF244321}">
                <p14:modId xmlns:p14="http://schemas.microsoft.com/office/powerpoint/2010/main" val="3904724053"/>
              </p:ext>
            </p:extLst>
          </p:nvPr>
        </p:nvGraphicFramePr>
        <p:xfrm>
          <a:off x="539552" y="1844824"/>
          <a:ext cx="8136904" cy="3114040"/>
        </p:xfrm>
        <a:graphic>
          <a:graphicData uri="http://schemas.openxmlformats.org/drawingml/2006/table">
            <a:tbl>
              <a:tblPr firstRow="1" bandRow="1">
                <a:tableStyleId>{073A0DAA-6AF3-43AB-8588-CEC1D06C72B9}</a:tableStyleId>
              </a:tblPr>
              <a:tblGrid>
                <a:gridCol w="4068452"/>
                <a:gridCol w="4068452"/>
              </a:tblGrid>
              <a:tr h="370840">
                <a:tc gridSpan="2">
                  <a:txBody>
                    <a:bodyPr/>
                    <a:lstStyle/>
                    <a:p>
                      <a:pPr algn="ctr"/>
                      <a:r>
                        <a:rPr lang="es-CO" dirty="0" smtClean="0"/>
                        <a:t>DOCENCIA</a:t>
                      </a:r>
                      <a:endParaRPr lang="es-C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es-C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370840">
                <a:tc rowSpan="3">
                  <a:txBody>
                    <a:bodyPr/>
                    <a:lstStyle/>
                    <a:p>
                      <a:pPr algn="ctr"/>
                      <a:r>
                        <a:rPr lang="es-CO" sz="1800" kern="1200" dirty="0" smtClean="0">
                          <a:solidFill>
                            <a:schemeClr val="dk1"/>
                          </a:solidFill>
                          <a:effectLst/>
                          <a:latin typeface="+mn-lt"/>
                          <a:ea typeface="+mn-ea"/>
                          <a:cs typeface="+mn-cs"/>
                        </a:rPr>
                        <a:t>PD-DOC-46 “Procedimiento diseño curricular de programas académicos de grado y posgrado”.</a:t>
                      </a:r>
                      <a:endParaRPr lang="es-CO"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800" i="1" kern="1200" dirty="0" smtClean="0">
                          <a:solidFill>
                            <a:schemeClr val="dk1"/>
                          </a:solidFill>
                          <a:effectLst/>
                          <a:latin typeface="+mn-lt"/>
                          <a:ea typeface="+mn-ea"/>
                          <a:cs typeface="+mn-cs"/>
                        </a:rPr>
                        <a:t>FO-DOC-81 “Formato diseño de curso – Programas presenciales”.</a:t>
                      </a:r>
                      <a:endParaRPr lang="es-CO"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algn="ctr"/>
                      <a:endParaRPr lang="es-C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800" i="1" kern="1200" dirty="0" smtClean="0">
                          <a:solidFill>
                            <a:schemeClr val="dk1"/>
                          </a:solidFill>
                          <a:effectLst/>
                          <a:latin typeface="+mn-lt"/>
                          <a:ea typeface="+mn-ea"/>
                          <a:cs typeface="+mn-cs"/>
                        </a:rPr>
                        <a:t>IN-DOC-01 “Instructivo para la organización y construcción de cursos de educación a distancia con metodología virtual”.</a:t>
                      </a:r>
                      <a:endParaRPr lang="es-CO"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algn="ctr"/>
                      <a:endParaRPr lang="es-C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800" i="1" kern="1200" dirty="0" smtClean="0">
                          <a:solidFill>
                            <a:schemeClr val="dk1"/>
                          </a:solidFill>
                          <a:effectLst/>
                          <a:latin typeface="+mn-lt"/>
                          <a:ea typeface="+mn-ea"/>
                          <a:cs typeface="+mn-cs"/>
                        </a:rPr>
                        <a:t>GU-DOC-01 “Guía para la construcción de documentos de condiciones de calidad en programas académicos”.</a:t>
                      </a:r>
                      <a:endParaRPr lang="es-CO"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68321018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79512" y="260648"/>
            <a:ext cx="4752528" cy="553998"/>
          </a:xfrm>
          <a:prstGeom prst="rect">
            <a:avLst/>
          </a:prstGeom>
          <a:noFill/>
        </p:spPr>
        <p:txBody>
          <a:bodyPr wrap="square" rtlCol="0">
            <a:spAutoFit/>
          </a:bodyPr>
          <a:lstStyle/>
          <a:p>
            <a:pPr algn="ctr"/>
            <a:r>
              <a:rPr lang="es-CO" sz="3000" b="1" i="1" dirty="0" smtClean="0"/>
              <a:t>Algunos documentos del SIG</a:t>
            </a:r>
            <a:endParaRPr lang="es-CO" sz="1500" b="1" i="1" dirty="0"/>
          </a:p>
        </p:txBody>
      </p:sp>
      <p:graphicFrame>
        <p:nvGraphicFramePr>
          <p:cNvPr id="6" name="5 Tabla"/>
          <p:cNvGraphicFramePr>
            <a:graphicFrameLocks noGrp="1"/>
          </p:cNvGraphicFramePr>
          <p:nvPr>
            <p:extLst>
              <p:ext uri="{D42A27DB-BD31-4B8C-83A1-F6EECF244321}">
                <p14:modId xmlns:p14="http://schemas.microsoft.com/office/powerpoint/2010/main" val="3662694023"/>
              </p:ext>
            </p:extLst>
          </p:nvPr>
        </p:nvGraphicFramePr>
        <p:xfrm>
          <a:off x="539552" y="1772816"/>
          <a:ext cx="8136904" cy="3205480"/>
        </p:xfrm>
        <a:graphic>
          <a:graphicData uri="http://schemas.openxmlformats.org/drawingml/2006/table">
            <a:tbl>
              <a:tblPr firstRow="1" bandRow="1">
                <a:tableStyleId>{073A0DAA-6AF3-43AB-8588-CEC1D06C72B9}</a:tableStyleId>
              </a:tblPr>
              <a:tblGrid>
                <a:gridCol w="4068452"/>
                <a:gridCol w="4068452"/>
              </a:tblGrid>
              <a:tr h="370840">
                <a:tc gridSpan="2">
                  <a:txBody>
                    <a:bodyPr/>
                    <a:lstStyle/>
                    <a:p>
                      <a:pPr algn="ctr"/>
                      <a:r>
                        <a:rPr lang="es-CO" dirty="0" smtClean="0"/>
                        <a:t>DOCENCIA</a:t>
                      </a:r>
                      <a:endParaRPr lang="es-C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es-C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370840">
                <a:tc rowSpan="4">
                  <a:txBody>
                    <a:bodyPr/>
                    <a:lstStyle/>
                    <a:p>
                      <a:pPr algn="ctr"/>
                      <a:r>
                        <a:rPr lang="es-CO" sz="1800" kern="1200" dirty="0" smtClean="0">
                          <a:solidFill>
                            <a:schemeClr val="dk1"/>
                          </a:solidFill>
                          <a:effectLst/>
                          <a:latin typeface="+mn-lt"/>
                          <a:ea typeface="+mn-ea"/>
                          <a:cs typeface="+mn-cs"/>
                        </a:rPr>
                        <a:t>PD-DOC-39 “Procedimiento control al desarrollo de la actividad Docente – Docentes tiempo completo y medio tiempo”.</a:t>
                      </a:r>
                      <a:endParaRPr lang="es-CO"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CO" sz="1800" b="1" kern="1200" dirty="0" smtClean="0">
                          <a:solidFill>
                            <a:schemeClr val="dk1"/>
                          </a:solidFill>
                          <a:effectLst/>
                          <a:latin typeface="+mn-lt"/>
                          <a:ea typeface="+mn-ea"/>
                          <a:cs typeface="+mn-cs"/>
                        </a:rPr>
                        <a:t>FO-DOC-69 “Formato plan de acciones académicas”.</a:t>
                      </a:r>
                      <a:endParaRPr lang="es-CO"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algn="ctr"/>
                      <a:endParaRPr lang="es-C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CO" sz="1800" b="1" kern="1200" dirty="0" smtClean="0">
                          <a:solidFill>
                            <a:schemeClr val="dk1"/>
                          </a:solidFill>
                          <a:effectLst/>
                          <a:latin typeface="+mn-lt"/>
                          <a:ea typeface="+mn-ea"/>
                          <a:cs typeface="+mn-cs"/>
                        </a:rPr>
                        <a:t>FO-GTH-67 “Formato de autoevaluación docentes de tiempo completo”.</a:t>
                      </a:r>
                      <a:endParaRPr lang="es-CO"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algn="ctr"/>
                      <a:endParaRPr lang="es-C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CO" sz="1800" b="1" kern="1200" dirty="0" smtClean="0">
                          <a:solidFill>
                            <a:schemeClr val="dk1"/>
                          </a:solidFill>
                          <a:effectLst/>
                          <a:latin typeface="+mn-lt"/>
                          <a:ea typeface="+mn-ea"/>
                          <a:cs typeface="+mn-cs"/>
                        </a:rPr>
                        <a:t>FO-DOC-70 “Formato registro de acciones académicas ejecutadas”.</a:t>
                      </a:r>
                      <a:endParaRPr lang="es-CO"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algn="ctr"/>
                      <a:endParaRPr lang="es-C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CO" sz="1800" i="1" kern="1200" dirty="0" smtClean="0">
                          <a:solidFill>
                            <a:schemeClr val="dk1"/>
                          </a:solidFill>
                          <a:effectLst/>
                          <a:latin typeface="+mn-lt"/>
                          <a:ea typeface="+mn-ea"/>
                          <a:cs typeface="+mn-cs"/>
                        </a:rPr>
                        <a:t>FO-GTH-69 “Formato de evaluación docentes de tiempo completo para aplicación por los consejos de facultad”.</a:t>
                      </a:r>
                      <a:endParaRPr lang="es-CO"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16367460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79512" y="260648"/>
            <a:ext cx="4752528" cy="553998"/>
          </a:xfrm>
          <a:prstGeom prst="rect">
            <a:avLst/>
          </a:prstGeom>
          <a:noFill/>
        </p:spPr>
        <p:txBody>
          <a:bodyPr wrap="square" rtlCol="0">
            <a:spAutoFit/>
          </a:bodyPr>
          <a:lstStyle/>
          <a:p>
            <a:pPr algn="ctr"/>
            <a:r>
              <a:rPr lang="es-CO" sz="3000" b="1" i="1" dirty="0" smtClean="0"/>
              <a:t>Algunos documentos del SIG</a:t>
            </a:r>
            <a:endParaRPr lang="es-CO" sz="1500" b="1" i="1" dirty="0"/>
          </a:p>
        </p:txBody>
      </p:sp>
      <p:graphicFrame>
        <p:nvGraphicFramePr>
          <p:cNvPr id="5" name="4 Tabla"/>
          <p:cNvGraphicFramePr>
            <a:graphicFrameLocks noGrp="1"/>
          </p:cNvGraphicFramePr>
          <p:nvPr>
            <p:extLst>
              <p:ext uri="{D42A27DB-BD31-4B8C-83A1-F6EECF244321}">
                <p14:modId xmlns:p14="http://schemas.microsoft.com/office/powerpoint/2010/main" val="2225483482"/>
              </p:ext>
            </p:extLst>
          </p:nvPr>
        </p:nvGraphicFramePr>
        <p:xfrm>
          <a:off x="503548" y="1196752"/>
          <a:ext cx="8136904" cy="4485640"/>
        </p:xfrm>
        <a:graphic>
          <a:graphicData uri="http://schemas.openxmlformats.org/drawingml/2006/table">
            <a:tbl>
              <a:tblPr firstRow="1" bandRow="1">
                <a:tableStyleId>{073A0DAA-6AF3-43AB-8588-CEC1D06C72B9}</a:tableStyleId>
              </a:tblPr>
              <a:tblGrid>
                <a:gridCol w="4068452"/>
                <a:gridCol w="4068452"/>
              </a:tblGrid>
              <a:tr h="370840">
                <a:tc gridSpan="2">
                  <a:txBody>
                    <a:bodyPr/>
                    <a:lstStyle/>
                    <a:p>
                      <a:pPr algn="ctr"/>
                      <a:r>
                        <a:rPr lang="es-CO" dirty="0" smtClean="0"/>
                        <a:t>DOCENCIA</a:t>
                      </a:r>
                      <a:endParaRPr lang="es-C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es-C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370840">
                <a:tc rowSpan="6">
                  <a:txBody>
                    <a:bodyPr/>
                    <a:lstStyle/>
                    <a:p>
                      <a:pPr algn="ctr"/>
                      <a:r>
                        <a:rPr lang="es-CO" sz="1800" kern="1200" dirty="0" smtClean="0">
                          <a:solidFill>
                            <a:schemeClr val="dk1"/>
                          </a:solidFill>
                          <a:effectLst/>
                          <a:latin typeface="+mn-lt"/>
                          <a:ea typeface="+mn-ea"/>
                          <a:cs typeface="+mn-cs"/>
                        </a:rPr>
                        <a:t>PD-DOC-05 “Procedimiento de visitas y prácticas extramuros”.</a:t>
                      </a:r>
                      <a:endParaRPr lang="es-CO"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CO" sz="1800" b="1" kern="1200" dirty="0" smtClean="0">
                          <a:solidFill>
                            <a:schemeClr val="dk1"/>
                          </a:solidFill>
                          <a:effectLst/>
                          <a:latin typeface="+mn-lt"/>
                          <a:ea typeface="+mn-ea"/>
                          <a:cs typeface="+mn-cs"/>
                        </a:rPr>
                        <a:t>FO-DOC-02 “Solicitud y guía de salidas y prácticas extramuros”.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algn="ctr"/>
                      <a:endParaRPr lang="es-C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CO" sz="1800" b="1" kern="1200" dirty="0" smtClean="0">
                          <a:solidFill>
                            <a:schemeClr val="dk1"/>
                          </a:solidFill>
                          <a:effectLst/>
                          <a:latin typeface="+mn-lt"/>
                          <a:ea typeface="+mn-ea"/>
                          <a:cs typeface="+mn-cs"/>
                        </a:rPr>
                        <a:t>FO-DOC-03 “Formato solicitud de modificación a programación de salidas y prácticas extramuros”.</a:t>
                      </a:r>
                      <a:endParaRPr lang="es-CO"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algn="ctr"/>
                      <a:endParaRPr lang="es-C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CO" sz="1800" b="1" kern="1200" dirty="0" smtClean="0">
                          <a:solidFill>
                            <a:schemeClr val="dk1"/>
                          </a:solidFill>
                          <a:effectLst/>
                          <a:latin typeface="+mn-lt"/>
                          <a:ea typeface="+mn-ea"/>
                          <a:cs typeface="+mn-cs"/>
                        </a:rPr>
                        <a:t>FO-DOC-04 “Formato de evaluación de salida y práctica extramuros”.</a:t>
                      </a:r>
                      <a:endParaRPr lang="es-CO" b="1"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algn="ctr"/>
                      <a:endParaRPr lang="es-C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CO" sz="1800" b="1" kern="1200" dirty="0" smtClean="0">
                          <a:solidFill>
                            <a:schemeClr val="dk1"/>
                          </a:solidFill>
                          <a:effectLst/>
                          <a:latin typeface="+mn-lt"/>
                          <a:ea typeface="+mn-ea"/>
                          <a:cs typeface="+mn-cs"/>
                        </a:rPr>
                        <a:t>FO-GTH-94 “Formato de Cumplido de comisión”.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algn="ctr"/>
                      <a:endParaRPr lang="es-CO"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CO" sz="1800" i="1" kern="1200" dirty="0" smtClean="0">
                          <a:solidFill>
                            <a:schemeClr val="dk1"/>
                          </a:solidFill>
                          <a:effectLst/>
                          <a:latin typeface="+mn-lt"/>
                          <a:ea typeface="+mn-ea"/>
                          <a:cs typeface="+mn-cs"/>
                        </a:rPr>
                        <a:t>FO-DOC-05 “Plan de prácticas y visitas</a:t>
                      </a:r>
                      <a:r>
                        <a:rPr lang="es-CO" sz="1800" i="1" kern="1200" baseline="0" dirty="0" smtClean="0">
                          <a:solidFill>
                            <a:schemeClr val="dk1"/>
                          </a:solidFill>
                          <a:effectLst/>
                          <a:latin typeface="+mn-lt"/>
                          <a:ea typeface="+mn-ea"/>
                          <a:cs typeface="+mn-cs"/>
                        </a:rPr>
                        <a:t> </a:t>
                      </a:r>
                      <a:r>
                        <a:rPr lang="es-CO" sz="1800" i="1" kern="1200" dirty="0" smtClean="0">
                          <a:solidFill>
                            <a:schemeClr val="dk1"/>
                          </a:solidFill>
                          <a:effectLst/>
                          <a:latin typeface="+mn-lt"/>
                          <a:ea typeface="+mn-ea"/>
                          <a:cs typeface="+mn-cs"/>
                        </a:rPr>
                        <a:t>extramuros por programa”.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algn="ctr"/>
                      <a:endParaRPr lang="es-CO"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CO" sz="1800" i="1" kern="1200" dirty="0" smtClean="0">
                          <a:solidFill>
                            <a:schemeClr val="dk1"/>
                          </a:solidFill>
                          <a:effectLst/>
                          <a:latin typeface="+mn-lt"/>
                          <a:ea typeface="+mn-ea"/>
                          <a:cs typeface="+mn-cs"/>
                        </a:rPr>
                        <a:t>FO-DOC-06 “Plan de prácticas</a:t>
                      </a:r>
                      <a:r>
                        <a:rPr lang="es-CO" sz="1800" i="1" kern="1200" baseline="0" dirty="0" smtClean="0">
                          <a:solidFill>
                            <a:schemeClr val="dk1"/>
                          </a:solidFill>
                          <a:effectLst/>
                          <a:latin typeface="+mn-lt"/>
                          <a:ea typeface="+mn-ea"/>
                          <a:cs typeface="+mn-cs"/>
                        </a:rPr>
                        <a:t> y </a:t>
                      </a:r>
                      <a:r>
                        <a:rPr lang="es-CO" sz="1800" i="1" kern="1200" dirty="0" smtClean="0">
                          <a:solidFill>
                            <a:schemeClr val="dk1"/>
                          </a:solidFill>
                          <a:effectLst/>
                          <a:latin typeface="+mn-lt"/>
                          <a:ea typeface="+mn-ea"/>
                          <a:cs typeface="+mn-cs"/>
                        </a:rPr>
                        <a:t>visitas</a:t>
                      </a:r>
                      <a:r>
                        <a:rPr lang="es-CO" sz="1800" i="1" kern="1200" baseline="0" dirty="0" smtClean="0">
                          <a:solidFill>
                            <a:schemeClr val="dk1"/>
                          </a:solidFill>
                          <a:effectLst/>
                          <a:latin typeface="+mn-lt"/>
                          <a:ea typeface="+mn-ea"/>
                          <a:cs typeface="+mn-cs"/>
                        </a:rPr>
                        <a:t> </a:t>
                      </a:r>
                      <a:r>
                        <a:rPr lang="es-CO" sz="1800" i="1" kern="1200" dirty="0" smtClean="0">
                          <a:solidFill>
                            <a:schemeClr val="dk1"/>
                          </a:solidFill>
                          <a:effectLst/>
                          <a:latin typeface="+mn-lt"/>
                          <a:ea typeface="+mn-ea"/>
                          <a:cs typeface="+mn-cs"/>
                        </a:rPr>
                        <a:t>extramuros avalado por la Facultad”.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87315498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79512" y="260648"/>
            <a:ext cx="4752528" cy="553998"/>
          </a:xfrm>
          <a:prstGeom prst="rect">
            <a:avLst/>
          </a:prstGeom>
          <a:noFill/>
        </p:spPr>
        <p:txBody>
          <a:bodyPr wrap="square" rtlCol="0">
            <a:spAutoFit/>
          </a:bodyPr>
          <a:lstStyle/>
          <a:p>
            <a:pPr algn="ctr"/>
            <a:r>
              <a:rPr lang="es-CO" sz="3000" b="1" i="1" dirty="0" smtClean="0"/>
              <a:t>Algunos documentos del SIG</a:t>
            </a:r>
            <a:endParaRPr lang="es-CO" sz="1500" b="1" i="1" dirty="0"/>
          </a:p>
        </p:txBody>
      </p:sp>
      <p:graphicFrame>
        <p:nvGraphicFramePr>
          <p:cNvPr id="6" name="5 Tabla"/>
          <p:cNvGraphicFramePr>
            <a:graphicFrameLocks noGrp="1"/>
          </p:cNvGraphicFramePr>
          <p:nvPr>
            <p:extLst>
              <p:ext uri="{D42A27DB-BD31-4B8C-83A1-F6EECF244321}">
                <p14:modId xmlns:p14="http://schemas.microsoft.com/office/powerpoint/2010/main" val="174455323"/>
              </p:ext>
            </p:extLst>
          </p:nvPr>
        </p:nvGraphicFramePr>
        <p:xfrm>
          <a:off x="539552" y="1268760"/>
          <a:ext cx="8136904" cy="4211320"/>
        </p:xfrm>
        <a:graphic>
          <a:graphicData uri="http://schemas.openxmlformats.org/drawingml/2006/table">
            <a:tbl>
              <a:tblPr firstRow="1" bandRow="1">
                <a:tableStyleId>{073A0DAA-6AF3-43AB-8588-CEC1D06C72B9}</a:tableStyleId>
              </a:tblPr>
              <a:tblGrid>
                <a:gridCol w="4068452"/>
                <a:gridCol w="4068452"/>
              </a:tblGrid>
              <a:tr h="370840">
                <a:tc gridSpan="2">
                  <a:txBody>
                    <a:bodyPr/>
                    <a:lstStyle/>
                    <a:p>
                      <a:pPr algn="ctr"/>
                      <a:r>
                        <a:rPr lang="es-CO" dirty="0" smtClean="0"/>
                        <a:t>DOCENCIA</a:t>
                      </a:r>
                      <a:endParaRPr lang="es-C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es-C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370840">
                <a:tc rowSpan="6">
                  <a:txBody>
                    <a:bodyPr/>
                    <a:lstStyle/>
                    <a:p>
                      <a:pPr algn="ctr"/>
                      <a:r>
                        <a:rPr lang="es-CO" sz="1800" kern="1200" dirty="0" smtClean="0">
                          <a:solidFill>
                            <a:schemeClr val="dk1"/>
                          </a:solidFill>
                          <a:effectLst/>
                          <a:latin typeface="+mn-lt"/>
                          <a:ea typeface="+mn-ea"/>
                          <a:cs typeface="+mn-cs"/>
                        </a:rPr>
                        <a:t>PD-DOC-06 “Procedimiento selección y pago de monitores y auxiliares de Docencia”.</a:t>
                      </a:r>
                      <a:endParaRPr lang="es-CO"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CO" sz="1800" b="1" kern="1200" dirty="0" smtClean="0">
                          <a:solidFill>
                            <a:schemeClr val="dk1"/>
                          </a:solidFill>
                          <a:effectLst/>
                          <a:latin typeface="+mn-lt"/>
                          <a:ea typeface="+mn-ea"/>
                          <a:cs typeface="+mn-cs"/>
                        </a:rPr>
                        <a:t>FO-DOC-07 “Formato de requerimiento de monitores”.</a:t>
                      </a:r>
                      <a:endParaRPr lang="es-CO"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algn="ctr"/>
                      <a:endParaRPr lang="es-C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CO" sz="1800" b="1" kern="1200" dirty="0" smtClean="0">
                          <a:solidFill>
                            <a:schemeClr val="dk1"/>
                          </a:solidFill>
                          <a:effectLst/>
                          <a:latin typeface="+mn-lt"/>
                          <a:ea typeface="+mn-ea"/>
                          <a:cs typeface="+mn-cs"/>
                        </a:rPr>
                        <a:t>FO-DOC-08 “Formato de requerimiento de auxiliares de docencia”.</a:t>
                      </a:r>
                      <a:endParaRPr lang="es-CO"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algn="ctr"/>
                      <a:endParaRPr lang="es-C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CO" sz="1800" b="1" kern="1200" dirty="0" smtClean="0">
                          <a:solidFill>
                            <a:schemeClr val="dk1"/>
                          </a:solidFill>
                          <a:effectLst/>
                          <a:latin typeface="+mn-lt"/>
                          <a:ea typeface="+mn-ea"/>
                          <a:cs typeface="+mn-cs"/>
                        </a:rPr>
                        <a:t>FO-DOC-15 “Formato registro de actividades Monitor”.</a:t>
                      </a:r>
                      <a:endParaRPr lang="es-CO" b="1"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algn="ctr"/>
                      <a:endParaRPr lang="es-C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CO" sz="1800" b="1" kern="1200" dirty="0" smtClean="0">
                          <a:solidFill>
                            <a:schemeClr val="dk1"/>
                          </a:solidFill>
                          <a:effectLst/>
                          <a:latin typeface="+mn-lt"/>
                          <a:ea typeface="+mn-ea"/>
                          <a:cs typeface="+mn-cs"/>
                        </a:rPr>
                        <a:t>FO-DOC-16 “Formato Registro de Actividades Auxiliar de Docencia”.</a:t>
                      </a:r>
                      <a:endParaRPr lang="es-CO"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algn="ctr"/>
                      <a:endParaRPr lang="es-CO"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CO" sz="1800" b="1" kern="1200" dirty="0" smtClean="0">
                          <a:solidFill>
                            <a:schemeClr val="dk1"/>
                          </a:solidFill>
                          <a:effectLst/>
                          <a:latin typeface="+mn-lt"/>
                          <a:ea typeface="+mn-ea"/>
                          <a:cs typeface="+mn-cs"/>
                        </a:rPr>
                        <a:t>FO-DOC-17 “Formato evaluación de desempeño Monitor”.</a:t>
                      </a:r>
                      <a:endParaRPr lang="es-CO"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algn="ctr"/>
                      <a:endParaRPr lang="es-CO"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CO" sz="1800" b="1" kern="1200" dirty="0" smtClean="0">
                          <a:solidFill>
                            <a:schemeClr val="dk1"/>
                          </a:solidFill>
                          <a:effectLst/>
                          <a:latin typeface="+mn-lt"/>
                          <a:ea typeface="+mn-ea"/>
                          <a:cs typeface="+mn-cs"/>
                        </a:rPr>
                        <a:t>FO-DOC-18 “Formato evaluación de desempeño Auxiliar de Docencia”.</a:t>
                      </a:r>
                      <a:endParaRPr lang="es-CO"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46984697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79512" y="260648"/>
            <a:ext cx="4752528" cy="553998"/>
          </a:xfrm>
          <a:prstGeom prst="rect">
            <a:avLst/>
          </a:prstGeom>
          <a:noFill/>
        </p:spPr>
        <p:txBody>
          <a:bodyPr wrap="square" rtlCol="0">
            <a:spAutoFit/>
          </a:bodyPr>
          <a:lstStyle/>
          <a:p>
            <a:pPr algn="ctr"/>
            <a:r>
              <a:rPr lang="es-CO" sz="3000" b="1" i="1" dirty="0" smtClean="0"/>
              <a:t>Algunos documentos del SIG</a:t>
            </a:r>
            <a:endParaRPr lang="es-CO" sz="1500" b="1" i="1" dirty="0"/>
          </a:p>
        </p:txBody>
      </p:sp>
      <p:graphicFrame>
        <p:nvGraphicFramePr>
          <p:cNvPr id="5" name="4 Tabla"/>
          <p:cNvGraphicFramePr>
            <a:graphicFrameLocks noGrp="1"/>
          </p:cNvGraphicFramePr>
          <p:nvPr>
            <p:extLst>
              <p:ext uri="{D42A27DB-BD31-4B8C-83A1-F6EECF244321}">
                <p14:modId xmlns:p14="http://schemas.microsoft.com/office/powerpoint/2010/main" val="470727175"/>
              </p:ext>
            </p:extLst>
          </p:nvPr>
        </p:nvGraphicFramePr>
        <p:xfrm>
          <a:off x="539552" y="2420888"/>
          <a:ext cx="8136904" cy="1651000"/>
        </p:xfrm>
        <a:graphic>
          <a:graphicData uri="http://schemas.openxmlformats.org/drawingml/2006/table">
            <a:tbl>
              <a:tblPr firstRow="1" bandRow="1">
                <a:tableStyleId>{073A0DAA-6AF3-43AB-8588-CEC1D06C72B9}</a:tableStyleId>
              </a:tblPr>
              <a:tblGrid>
                <a:gridCol w="4068452"/>
                <a:gridCol w="4068452"/>
              </a:tblGrid>
              <a:tr h="370840">
                <a:tc gridSpan="2">
                  <a:txBody>
                    <a:bodyPr/>
                    <a:lstStyle/>
                    <a:p>
                      <a:pPr algn="ctr"/>
                      <a:r>
                        <a:rPr lang="es-CO" dirty="0" smtClean="0"/>
                        <a:t>DOCENCIA</a:t>
                      </a:r>
                      <a:endParaRPr lang="es-C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es-C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370840">
                <a:tc rowSpan="2">
                  <a:txBody>
                    <a:bodyPr/>
                    <a:lstStyle/>
                    <a:p>
                      <a:pPr algn="ctr"/>
                      <a:r>
                        <a:rPr lang="es-CO" sz="1800" kern="1200" dirty="0" smtClean="0">
                          <a:solidFill>
                            <a:schemeClr val="dk1"/>
                          </a:solidFill>
                          <a:effectLst/>
                          <a:latin typeface="+mn-lt"/>
                          <a:ea typeface="+mn-ea"/>
                          <a:cs typeface="+mn-cs"/>
                        </a:rPr>
                        <a:t>PD-DOC-07 “Procedimiento para otorgamiento y seguimiento a comisiones de estudio”.</a:t>
                      </a:r>
                      <a:endParaRPr lang="es-CO"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CO" sz="1800" i="1" kern="1200" dirty="0" smtClean="0">
                          <a:solidFill>
                            <a:schemeClr val="dk1"/>
                          </a:solidFill>
                          <a:effectLst/>
                          <a:latin typeface="+mn-lt"/>
                          <a:ea typeface="+mn-ea"/>
                          <a:cs typeface="+mn-cs"/>
                        </a:rPr>
                        <a:t>FO-DOC-21 “Formato solicitud de comisión de estudios”.</a:t>
                      </a:r>
                      <a:endParaRPr lang="es-CO"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algn="ctr"/>
                      <a:endParaRPr lang="es-C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CO" sz="1800" i="1" kern="1200" dirty="0" smtClean="0">
                          <a:solidFill>
                            <a:schemeClr val="dk1"/>
                          </a:solidFill>
                          <a:effectLst/>
                          <a:latin typeface="+mn-lt"/>
                          <a:ea typeface="+mn-ea"/>
                          <a:cs typeface="+mn-cs"/>
                        </a:rPr>
                        <a:t>FO-DOC-22 “Formato solicitud de renovación de comisión de estudios”.</a:t>
                      </a:r>
                      <a:endParaRPr lang="es-CO"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03560574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79512" y="260648"/>
            <a:ext cx="4752528" cy="553998"/>
          </a:xfrm>
          <a:prstGeom prst="rect">
            <a:avLst/>
          </a:prstGeom>
          <a:noFill/>
        </p:spPr>
        <p:txBody>
          <a:bodyPr wrap="square" rtlCol="0">
            <a:spAutoFit/>
          </a:bodyPr>
          <a:lstStyle/>
          <a:p>
            <a:pPr algn="ctr"/>
            <a:r>
              <a:rPr lang="es-CO" sz="3000" b="1" i="1" dirty="0" smtClean="0"/>
              <a:t>Algunos documentos del SIG</a:t>
            </a:r>
            <a:endParaRPr lang="es-CO" sz="1500" b="1" i="1" dirty="0"/>
          </a:p>
        </p:txBody>
      </p:sp>
      <p:graphicFrame>
        <p:nvGraphicFramePr>
          <p:cNvPr id="6" name="5 Tabla"/>
          <p:cNvGraphicFramePr>
            <a:graphicFrameLocks noGrp="1"/>
          </p:cNvGraphicFramePr>
          <p:nvPr>
            <p:extLst>
              <p:ext uri="{D42A27DB-BD31-4B8C-83A1-F6EECF244321}">
                <p14:modId xmlns:p14="http://schemas.microsoft.com/office/powerpoint/2010/main" val="2015229325"/>
              </p:ext>
            </p:extLst>
          </p:nvPr>
        </p:nvGraphicFramePr>
        <p:xfrm>
          <a:off x="539552" y="2420888"/>
          <a:ext cx="8136904" cy="1559560"/>
        </p:xfrm>
        <a:graphic>
          <a:graphicData uri="http://schemas.openxmlformats.org/drawingml/2006/table">
            <a:tbl>
              <a:tblPr firstRow="1" bandRow="1">
                <a:tableStyleId>{073A0DAA-6AF3-43AB-8588-CEC1D06C72B9}</a:tableStyleId>
              </a:tblPr>
              <a:tblGrid>
                <a:gridCol w="4068452"/>
                <a:gridCol w="4068452"/>
              </a:tblGrid>
              <a:tr h="370840">
                <a:tc gridSpan="2">
                  <a:txBody>
                    <a:bodyPr/>
                    <a:lstStyle/>
                    <a:p>
                      <a:pPr algn="ctr"/>
                      <a:r>
                        <a:rPr lang="es-CO" dirty="0" smtClean="0"/>
                        <a:t>DOCENCIA</a:t>
                      </a:r>
                      <a:endParaRPr lang="es-C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es-C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370840">
                <a:tc>
                  <a:txBody>
                    <a:bodyPr/>
                    <a:lstStyle/>
                    <a:p>
                      <a:pPr algn="ctr"/>
                      <a:r>
                        <a:rPr lang="es-CO" sz="1800" kern="1200" dirty="0" smtClean="0">
                          <a:solidFill>
                            <a:schemeClr val="dk1"/>
                          </a:solidFill>
                          <a:effectLst/>
                          <a:latin typeface="+mn-lt"/>
                          <a:ea typeface="+mn-ea"/>
                          <a:cs typeface="+mn-cs"/>
                        </a:rPr>
                        <a:t>PD-DOC-55 “Procedimiento para la afiliación, retiro y pago de aportes de estudiantes al Sistema General de Riesgos Laborales”.</a:t>
                      </a:r>
                      <a:endParaRPr lang="es-CO"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800" b="1" kern="1200" dirty="0" smtClean="0">
                          <a:solidFill>
                            <a:schemeClr val="dk1"/>
                          </a:solidFill>
                          <a:effectLst/>
                          <a:latin typeface="+mn-lt"/>
                          <a:ea typeface="+mn-ea"/>
                          <a:cs typeface="+mn-cs"/>
                        </a:rPr>
                        <a:t>FO-DOC-54 “Formato información de</a:t>
                      </a:r>
                      <a:r>
                        <a:rPr lang="es-ES_tradnl" sz="1800" b="1" kern="1200" baseline="0" dirty="0" smtClean="0">
                          <a:solidFill>
                            <a:schemeClr val="dk1"/>
                          </a:solidFill>
                          <a:effectLst/>
                          <a:latin typeface="+mn-lt"/>
                          <a:ea typeface="+mn-ea"/>
                          <a:cs typeface="+mn-cs"/>
                        </a:rPr>
                        <a:t> </a:t>
                      </a:r>
                      <a:r>
                        <a:rPr lang="es-ES_tradnl" sz="1800" b="1" kern="1200" dirty="0" smtClean="0">
                          <a:solidFill>
                            <a:schemeClr val="dk1"/>
                          </a:solidFill>
                          <a:effectLst/>
                          <a:latin typeface="+mn-lt"/>
                          <a:ea typeface="+mn-ea"/>
                          <a:cs typeface="+mn-cs"/>
                        </a:rPr>
                        <a:t>estudiantes para afiliación al SGRL”.</a:t>
                      </a:r>
                      <a:endParaRPr lang="es-CO" b="1"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19621765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79512" y="260648"/>
            <a:ext cx="4752528" cy="553998"/>
          </a:xfrm>
          <a:prstGeom prst="rect">
            <a:avLst/>
          </a:prstGeom>
          <a:noFill/>
        </p:spPr>
        <p:txBody>
          <a:bodyPr wrap="square" rtlCol="0">
            <a:spAutoFit/>
          </a:bodyPr>
          <a:lstStyle/>
          <a:p>
            <a:pPr algn="ctr"/>
            <a:r>
              <a:rPr lang="es-CO" sz="3000" b="1" i="1" dirty="0" smtClean="0"/>
              <a:t>Algunos documentos del SIG</a:t>
            </a:r>
            <a:endParaRPr lang="es-CO" sz="1500" b="1" i="1" dirty="0"/>
          </a:p>
        </p:txBody>
      </p:sp>
      <p:graphicFrame>
        <p:nvGraphicFramePr>
          <p:cNvPr id="5" name="4 Tabla"/>
          <p:cNvGraphicFramePr>
            <a:graphicFrameLocks noGrp="1"/>
          </p:cNvGraphicFramePr>
          <p:nvPr>
            <p:extLst>
              <p:ext uri="{D42A27DB-BD31-4B8C-83A1-F6EECF244321}">
                <p14:modId xmlns:p14="http://schemas.microsoft.com/office/powerpoint/2010/main" val="3263516134"/>
              </p:ext>
            </p:extLst>
          </p:nvPr>
        </p:nvGraphicFramePr>
        <p:xfrm>
          <a:off x="503548" y="1340768"/>
          <a:ext cx="8136904" cy="3942080"/>
        </p:xfrm>
        <a:graphic>
          <a:graphicData uri="http://schemas.openxmlformats.org/drawingml/2006/table">
            <a:tbl>
              <a:tblPr firstRow="1" bandRow="1">
                <a:tableStyleId>{073A0DAA-6AF3-43AB-8588-CEC1D06C72B9}</a:tableStyleId>
              </a:tblPr>
              <a:tblGrid>
                <a:gridCol w="4068452"/>
                <a:gridCol w="4068452"/>
              </a:tblGrid>
              <a:tr h="370840">
                <a:tc gridSpan="2">
                  <a:txBody>
                    <a:bodyPr/>
                    <a:lstStyle/>
                    <a:p>
                      <a:pPr algn="ctr"/>
                      <a:r>
                        <a:rPr lang="es-CO" sz="1200" dirty="0" smtClean="0"/>
                        <a:t>INVESTIGACIÓN</a:t>
                      </a:r>
                      <a:endParaRPr lang="es-CO"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es-C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370840">
                <a:tc rowSpan="8">
                  <a:txBody>
                    <a:bodyPr/>
                    <a:lstStyle/>
                    <a:p>
                      <a:pPr algn="ctr"/>
                      <a:r>
                        <a:rPr lang="es-CO" sz="1800" kern="1200" dirty="0" smtClean="0">
                          <a:solidFill>
                            <a:schemeClr val="dk1"/>
                          </a:solidFill>
                          <a:effectLst/>
                          <a:latin typeface="+mn-lt"/>
                          <a:ea typeface="+mn-ea"/>
                          <a:cs typeface="+mn-cs"/>
                        </a:rPr>
                        <a:t>PD-INV-01 “Procedimiento de gestión integral de proyectos de investigación”.</a:t>
                      </a:r>
                      <a:endParaRPr lang="es-CO"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CO" sz="1200" b="1" kern="1200" dirty="0" smtClean="0">
                          <a:solidFill>
                            <a:schemeClr val="dk1"/>
                          </a:solidFill>
                          <a:effectLst/>
                          <a:latin typeface="+mn-lt"/>
                          <a:ea typeface="+mn-ea"/>
                          <a:cs typeface="+mn-cs"/>
                        </a:rPr>
                        <a:t>FO-INV-01 “Formato lista de chequeo para presentación de proyectos de investigación”.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algn="ctr"/>
                      <a:endParaRPr lang="es-CO"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CO" sz="1200" b="1" kern="1200" dirty="0" smtClean="0">
                          <a:solidFill>
                            <a:schemeClr val="dk1"/>
                          </a:solidFill>
                          <a:effectLst/>
                          <a:latin typeface="+mn-lt"/>
                          <a:ea typeface="+mn-ea"/>
                          <a:cs typeface="+mn-cs"/>
                        </a:rPr>
                        <a:t>FO-INV-02 “Formato para evaluación </a:t>
                      </a:r>
                      <a:r>
                        <a:rPr lang="es-CO" sz="1200" b="1" kern="1200" baseline="0" dirty="0" smtClean="0">
                          <a:solidFill>
                            <a:schemeClr val="dk1"/>
                          </a:solidFill>
                          <a:effectLst/>
                          <a:latin typeface="+mn-lt"/>
                          <a:ea typeface="+mn-ea"/>
                          <a:cs typeface="+mn-cs"/>
                        </a:rPr>
                        <a:t> </a:t>
                      </a:r>
                      <a:r>
                        <a:rPr lang="es-CO" sz="1200" b="1" kern="1200" dirty="0" smtClean="0">
                          <a:solidFill>
                            <a:schemeClr val="dk1"/>
                          </a:solidFill>
                          <a:effectLst/>
                          <a:latin typeface="+mn-lt"/>
                          <a:ea typeface="+mn-ea"/>
                          <a:cs typeface="+mn-cs"/>
                        </a:rPr>
                        <a:t>de proyectos de investigación”.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algn="ctr"/>
                      <a:endParaRPr lang="es-CO"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CO" sz="1200" b="1" kern="1200" dirty="0" smtClean="0">
                          <a:solidFill>
                            <a:schemeClr val="dk1"/>
                          </a:solidFill>
                          <a:effectLst/>
                          <a:latin typeface="+mn-lt"/>
                          <a:ea typeface="+mn-ea"/>
                          <a:cs typeface="+mn-cs"/>
                        </a:rPr>
                        <a:t>FO-INV-08 “Formato de distribución y ejecución presupuestal de proyecto”.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algn="ctr"/>
                      <a:endParaRPr lang="es-CO"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CO" sz="1200" b="1" kern="1200" dirty="0" smtClean="0">
                          <a:solidFill>
                            <a:schemeClr val="dk1"/>
                          </a:solidFill>
                          <a:effectLst/>
                          <a:latin typeface="+mn-lt"/>
                          <a:ea typeface="+mn-ea"/>
                          <a:cs typeface="+mn-cs"/>
                        </a:rPr>
                        <a:t>FO-INV-11 “Formato evaluación</a:t>
                      </a:r>
                      <a:r>
                        <a:rPr lang="es-CO" sz="1200" b="1" kern="1200" baseline="0" dirty="0" smtClean="0">
                          <a:solidFill>
                            <a:schemeClr val="dk1"/>
                          </a:solidFill>
                          <a:effectLst/>
                          <a:latin typeface="+mn-lt"/>
                          <a:ea typeface="+mn-ea"/>
                          <a:cs typeface="+mn-cs"/>
                        </a:rPr>
                        <a:t> </a:t>
                      </a:r>
                      <a:r>
                        <a:rPr lang="es-CO" sz="1200" b="1" kern="1200" dirty="0" smtClean="0">
                          <a:solidFill>
                            <a:schemeClr val="dk1"/>
                          </a:solidFill>
                          <a:effectLst/>
                          <a:latin typeface="+mn-lt"/>
                          <a:ea typeface="+mn-ea"/>
                          <a:cs typeface="+mn-cs"/>
                        </a:rPr>
                        <a:t>informe final de proyectos”.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algn="ctr"/>
                      <a:endParaRPr lang="es-CO"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CO" sz="1200" b="1" kern="1200" dirty="0" smtClean="0">
                          <a:solidFill>
                            <a:schemeClr val="dk1"/>
                          </a:solidFill>
                          <a:effectLst/>
                          <a:latin typeface="+mn-lt"/>
                          <a:ea typeface="+mn-ea"/>
                          <a:cs typeface="+mn-cs"/>
                        </a:rPr>
                        <a:t>FO-INV-16 “Formato para la presentación de proyectos de investigación,</a:t>
                      </a:r>
                      <a:r>
                        <a:rPr lang="es-CO" sz="1200" b="1" kern="1200" baseline="0" dirty="0" smtClean="0">
                          <a:solidFill>
                            <a:schemeClr val="dk1"/>
                          </a:solidFill>
                          <a:effectLst/>
                          <a:latin typeface="+mn-lt"/>
                          <a:ea typeface="+mn-ea"/>
                          <a:cs typeface="+mn-cs"/>
                        </a:rPr>
                        <a:t> desarrollo tecnológico e innovación</a:t>
                      </a:r>
                      <a:r>
                        <a:rPr lang="es-CO" sz="1200" b="1" kern="1200" dirty="0" smtClean="0">
                          <a:solidFill>
                            <a:schemeClr val="dk1"/>
                          </a:solidFill>
                          <a:effectLst/>
                          <a:latin typeface="+mn-lt"/>
                          <a:ea typeface="+mn-ea"/>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algn="ctr"/>
                      <a:endParaRPr lang="es-CO"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CO" sz="1200" b="1" kern="1200" dirty="0" smtClean="0">
                          <a:solidFill>
                            <a:schemeClr val="dk1"/>
                          </a:solidFill>
                          <a:effectLst/>
                          <a:latin typeface="+mn-lt"/>
                          <a:ea typeface="+mn-ea"/>
                          <a:cs typeface="+mn-cs"/>
                        </a:rPr>
                        <a:t>FO-INV-17 “Formato</a:t>
                      </a:r>
                      <a:r>
                        <a:rPr lang="es-CO" sz="1200" b="1" kern="1200" baseline="0" dirty="0" smtClean="0">
                          <a:solidFill>
                            <a:schemeClr val="dk1"/>
                          </a:solidFill>
                          <a:effectLst/>
                          <a:latin typeface="+mn-lt"/>
                          <a:ea typeface="+mn-ea"/>
                          <a:cs typeface="+mn-cs"/>
                        </a:rPr>
                        <a:t> </a:t>
                      </a:r>
                      <a:r>
                        <a:rPr lang="es-CO" sz="1200" b="1" kern="1200" dirty="0" smtClean="0">
                          <a:solidFill>
                            <a:schemeClr val="dk1"/>
                          </a:solidFill>
                          <a:effectLst/>
                          <a:latin typeface="+mn-lt"/>
                          <a:ea typeface="+mn-ea"/>
                          <a:cs typeface="+mn-cs"/>
                        </a:rPr>
                        <a:t>elaboración de</a:t>
                      </a:r>
                      <a:r>
                        <a:rPr lang="es-CO" sz="1200" b="1" kern="1200" baseline="0" dirty="0" smtClean="0">
                          <a:solidFill>
                            <a:schemeClr val="dk1"/>
                          </a:solidFill>
                          <a:effectLst/>
                          <a:latin typeface="+mn-lt"/>
                          <a:ea typeface="+mn-ea"/>
                          <a:cs typeface="+mn-cs"/>
                        </a:rPr>
                        <a:t> </a:t>
                      </a:r>
                      <a:r>
                        <a:rPr lang="es-CO" sz="1200" b="1" kern="1200" dirty="0" smtClean="0">
                          <a:solidFill>
                            <a:schemeClr val="dk1"/>
                          </a:solidFill>
                          <a:effectLst/>
                          <a:latin typeface="+mn-lt"/>
                          <a:ea typeface="+mn-ea"/>
                          <a:cs typeface="+mn-cs"/>
                        </a:rPr>
                        <a:t>informes</a:t>
                      </a:r>
                      <a:r>
                        <a:rPr lang="es-CO" sz="1200" b="1" kern="1200" baseline="0" dirty="0" smtClean="0">
                          <a:solidFill>
                            <a:schemeClr val="dk1"/>
                          </a:solidFill>
                          <a:effectLst/>
                          <a:latin typeface="+mn-lt"/>
                          <a:ea typeface="+mn-ea"/>
                          <a:cs typeface="+mn-cs"/>
                        </a:rPr>
                        <a:t> </a:t>
                      </a:r>
                      <a:r>
                        <a:rPr lang="es-CO" sz="1200" b="1" kern="1200" dirty="0" smtClean="0">
                          <a:solidFill>
                            <a:schemeClr val="dk1"/>
                          </a:solidFill>
                          <a:effectLst/>
                          <a:latin typeface="+mn-lt"/>
                          <a:ea typeface="+mn-ea"/>
                          <a:cs typeface="+mn-cs"/>
                        </a:rPr>
                        <a:t>de</a:t>
                      </a:r>
                      <a:r>
                        <a:rPr lang="es-CO" sz="1200" b="1" kern="1200" baseline="0" dirty="0" smtClean="0">
                          <a:solidFill>
                            <a:schemeClr val="dk1"/>
                          </a:solidFill>
                          <a:effectLst/>
                          <a:latin typeface="+mn-lt"/>
                          <a:ea typeface="+mn-ea"/>
                          <a:cs typeface="+mn-cs"/>
                        </a:rPr>
                        <a:t> </a:t>
                      </a:r>
                      <a:r>
                        <a:rPr lang="es-CO" sz="1200" b="1" kern="1200" dirty="0" smtClean="0">
                          <a:solidFill>
                            <a:schemeClr val="dk1"/>
                          </a:solidFill>
                          <a:effectLst/>
                          <a:latin typeface="+mn-lt"/>
                          <a:ea typeface="+mn-ea"/>
                          <a:cs typeface="+mn-cs"/>
                        </a:rPr>
                        <a:t>proyectos de investigación”.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algn="ctr"/>
                      <a:endParaRPr lang="es-CO"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CO" sz="1200" b="1" kern="1200" dirty="0" smtClean="0">
                          <a:solidFill>
                            <a:schemeClr val="dk1"/>
                          </a:solidFill>
                          <a:effectLst/>
                          <a:latin typeface="+mn-lt"/>
                          <a:ea typeface="+mn-ea"/>
                          <a:cs typeface="+mn-cs"/>
                        </a:rPr>
                        <a:t>FO-INV-19 “Formato de acta de inicio</a:t>
                      </a:r>
                      <a:r>
                        <a:rPr lang="es-CO" sz="1200" b="1" kern="1200" baseline="0" dirty="0" smtClean="0">
                          <a:solidFill>
                            <a:schemeClr val="dk1"/>
                          </a:solidFill>
                          <a:effectLst/>
                          <a:latin typeface="+mn-lt"/>
                          <a:ea typeface="+mn-ea"/>
                          <a:cs typeface="+mn-cs"/>
                        </a:rPr>
                        <a:t> – proyectos de investigación, desarrollo tecnológico e innovación</a:t>
                      </a:r>
                      <a:r>
                        <a:rPr lang="es-CO" sz="1200" b="1" kern="1200" dirty="0" smtClean="0">
                          <a:solidFill>
                            <a:schemeClr val="dk1"/>
                          </a:solidFill>
                          <a:effectLst/>
                          <a:latin typeface="+mn-lt"/>
                          <a:ea typeface="+mn-ea"/>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algn="ctr"/>
                      <a:endParaRPr lang="es-CO"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200" b="1" kern="1200" dirty="0" smtClean="0">
                          <a:solidFill>
                            <a:schemeClr val="dk1"/>
                          </a:solidFill>
                          <a:effectLst/>
                          <a:latin typeface="+mn-lt"/>
                          <a:ea typeface="+mn-ea"/>
                          <a:cs typeface="+mn-cs"/>
                        </a:rPr>
                        <a:t>FO-INV-20 “Formato de acta de finalización</a:t>
                      </a:r>
                      <a:r>
                        <a:rPr lang="es-CO" sz="1200" b="1" kern="1200" baseline="0" dirty="0" smtClean="0">
                          <a:solidFill>
                            <a:schemeClr val="dk1"/>
                          </a:solidFill>
                          <a:effectLst/>
                          <a:latin typeface="+mn-lt"/>
                          <a:ea typeface="+mn-ea"/>
                          <a:cs typeface="+mn-cs"/>
                        </a:rPr>
                        <a:t> – proyectos de investigación, desarrollo tecnológico e innovación</a:t>
                      </a:r>
                      <a:r>
                        <a:rPr lang="es-CO" sz="1200" b="1" kern="1200" dirty="0" smtClean="0">
                          <a:solidFill>
                            <a:schemeClr val="dk1"/>
                          </a:solidFill>
                          <a:effectLst/>
                          <a:latin typeface="+mn-lt"/>
                          <a:ea typeface="+mn-ea"/>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56302785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79512" y="260648"/>
            <a:ext cx="4752528" cy="553998"/>
          </a:xfrm>
          <a:prstGeom prst="rect">
            <a:avLst/>
          </a:prstGeom>
          <a:noFill/>
        </p:spPr>
        <p:txBody>
          <a:bodyPr wrap="square" rtlCol="0">
            <a:spAutoFit/>
          </a:bodyPr>
          <a:lstStyle/>
          <a:p>
            <a:pPr algn="ctr"/>
            <a:r>
              <a:rPr lang="es-CO" sz="3000" b="1" i="1" dirty="0" smtClean="0"/>
              <a:t>Algunos documentos del SIG</a:t>
            </a:r>
            <a:endParaRPr lang="es-CO" sz="1500" b="1" i="1" dirty="0"/>
          </a:p>
        </p:txBody>
      </p:sp>
      <p:graphicFrame>
        <p:nvGraphicFramePr>
          <p:cNvPr id="6" name="5 Tabla"/>
          <p:cNvGraphicFramePr>
            <a:graphicFrameLocks noGrp="1"/>
          </p:cNvGraphicFramePr>
          <p:nvPr>
            <p:extLst>
              <p:ext uri="{D42A27DB-BD31-4B8C-83A1-F6EECF244321}">
                <p14:modId xmlns:p14="http://schemas.microsoft.com/office/powerpoint/2010/main" val="3398051750"/>
              </p:ext>
            </p:extLst>
          </p:nvPr>
        </p:nvGraphicFramePr>
        <p:xfrm>
          <a:off x="503548" y="1628800"/>
          <a:ext cx="8136904" cy="3571240"/>
        </p:xfrm>
        <a:graphic>
          <a:graphicData uri="http://schemas.openxmlformats.org/drawingml/2006/table">
            <a:tbl>
              <a:tblPr firstRow="1" bandRow="1">
                <a:tableStyleId>{073A0DAA-6AF3-43AB-8588-CEC1D06C72B9}</a:tableStyleId>
              </a:tblPr>
              <a:tblGrid>
                <a:gridCol w="4068452"/>
                <a:gridCol w="4068452"/>
              </a:tblGrid>
              <a:tr h="370840">
                <a:tc gridSpan="2">
                  <a:txBody>
                    <a:bodyPr/>
                    <a:lstStyle/>
                    <a:p>
                      <a:pPr algn="ctr"/>
                      <a:r>
                        <a:rPr lang="es-CO" dirty="0" smtClean="0"/>
                        <a:t>INVESTIGACIÓN</a:t>
                      </a:r>
                      <a:endParaRPr lang="es-C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es-C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370840">
                <a:tc rowSpan="5">
                  <a:txBody>
                    <a:bodyPr/>
                    <a:lstStyle/>
                    <a:p>
                      <a:pPr algn="ctr"/>
                      <a:r>
                        <a:rPr lang="es-CO" sz="1800" kern="1200" dirty="0" smtClean="0">
                          <a:solidFill>
                            <a:schemeClr val="dk1"/>
                          </a:solidFill>
                          <a:effectLst/>
                          <a:latin typeface="+mn-lt"/>
                          <a:ea typeface="+mn-ea"/>
                          <a:cs typeface="+mn-cs"/>
                        </a:rPr>
                        <a:t>PD-INV-02 “Procedimiento de diseño y desarrollo de la organización de la investigación”.</a:t>
                      </a:r>
                      <a:endParaRPr lang="es-CO"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CO" sz="1800" b="1" kern="1200" dirty="0" smtClean="0">
                          <a:solidFill>
                            <a:schemeClr val="dk1"/>
                          </a:solidFill>
                          <a:effectLst/>
                          <a:latin typeface="+mn-lt"/>
                          <a:ea typeface="+mn-ea"/>
                          <a:cs typeface="+mn-cs"/>
                        </a:rPr>
                        <a:t>FO-INV-03 “Ficha de inscripción</a:t>
                      </a:r>
                      <a:r>
                        <a:rPr lang="es-CO" sz="1800" b="1" kern="1200" baseline="0" dirty="0" smtClean="0">
                          <a:solidFill>
                            <a:schemeClr val="dk1"/>
                          </a:solidFill>
                          <a:effectLst/>
                          <a:latin typeface="+mn-lt"/>
                          <a:ea typeface="+mn-ea"/>
                          <a:cs typeface="+mn-cs"/>
                        </a:rPr>
                        <a:t> </a:t>
                      </a:r>
                      <a:r>
                        <a:rPr lang="es-CO" sz="1800" b="1" kern="1200" dirty="0" smtClean="0">
                          <a:solidFill>
                            <a:schemeClr val="dk1"/>
                          </a:solidFill>
                          <a:effectLst/>
                          <a:latin typeface="+mn-lt"/>
                          <a:ea typeface="+mn-ea"/>
                          <a:cs typeface="+mn-cs"/>
                        </a:rPr>
                        <a:t>grupos</a:t>
                      </a:r>
                      <a:r>
                        <a:rPr lang="es-CO" sz="1800" b="1" kern="1200" baseline="0" dirty="0" smtClean="0">
                          <a:solidFill>
                            <a:schemeClr val="dk1"/>
                          </a:solidFill>
                          <a:effectLst/>
                          <a:latin typeface="+mn-lt"/>
                          <a:ea typeface="+mn-ea"/>
                          <a:cs typeface="+mn-cs"/>
                        </a:rPr>
                        <a:t> </a:t>
                      </a:r>
                      <a:r>
                        <a:rPr lang="es-CO" sz="1800" b="1" kern="1200" dirty="0" smtClean="0">
                          <a:solidFill>
                            <a:schemeClr val="dk1"/>
                          </a:solidFill>
                          <a:effectLst/>
                          <a:latin typeface="+mn-lt"/>
                          <a:ea typeface="+mn-ea"/>
                          <a:cs typeface="+mn-cs"/>
                        </a:rPr>
                        <a:t>de estudio”.</a:t>
                      </a:r>
                      <a:endParaRPr lang="es-CO" b="1"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algn="ctr"/>
                      <a:endParaRPr lang="es-C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CO" sz="1800" b="1" kern="1200" dirty="0" smtClean="0">
                          <a:solidFill>
                            <a:schemeClr val="dk1"/>
                          </a:solidFill>
                          <a:effectLst/>
                          <a:latin typeface="+mn-lt"/>
                          <a:ea typeface="+mn-ea"/>
                          <a:cs typeface="+mn-cs"/>
                        </a:rPr>
                        <a:t>FO-INV-04 “Formato de inscripción o actualización de grupo de investigación”.</a:t>
                      </a:r>
                      <a:endParaRPr lang="es-CO" b="1"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algn="ctr"/>
                      <a:endParaRPr lang="es-C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CO" sz="1800" b="1" kern="1200" dirty="0" smtClean="0">
                          <a:solidFill>
                            <a:schemeClr val="dk1"/>
                          </a:solidFill>
                          <a:effectLst/>
                          <a:latin typeface="+mn-lt"/>
                          <a:ea typeface="+mn-ea"/>
                          <a:cs typeface="+mn-cs"/>
                        </a:rPr>
                        <a:t>FO-INV-05 “Formato informe semestral actividades grupo de estudio”.</a:t>
                      </a:r>
                      <a:endParaRPr lang="es-CO" b="1"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algn="ctr"/>
                      <a:endParaRPr lang="es-CO"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CO" sz="1800" b="1" kern="1200" dirty="0" smtClean="0">
                          <a:solidFill>
                            <a:schemeClr val="dk1"/>
                          </a:solidFill>
                          <a:effectLst/>
                          <a:latin typeface="+mn-lt"/>
                          <a:ea typeface="+mn-ea"/>
                          <a:cs typeface="+mn-cs"/>
                        </a:rPr>
                        <a:t>FO-INV-06 “Formato Informe semestral actividades grupos de investigación”.</a:t>
                      </a:r>
                      <a:endParaRPr lang="es-CO" b="1"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algn="ctr"/>
                      <a:endParaRPr lang="es-CO"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800" b="1" kern="1200" dirty="0" smtClean="0">
                          <a:solidFill>
                            <a:schemeClr val="dk1"/>
                          </a:solidFill>
                          <a:effectLst/>
                          <a:latin typeface="+mn-lt"/>
                          <a:ea typeface="+mn-ea"/>
                          <a:cs typeface="+mn-cs"/>
                        </a:rPr>
                        <a:t>FO-INV-14</a:t>
                      </a:r>
                      <a:r>
                        <a:rPr lang="es-CO" sz="1800" b="1" kern="1200" baseline="0" dirty="0" smtClean="0">
                          <a:solidFill>
                            <a:schemeClr val="dk1"/>
                          </a:solidFill>
                          <a:effectLst/>
                          <a:latin typeface="+mn-lt"/>
                          <a:ea typeface="+mn-ea"/>
                          <a:cs typeface="+mn-cs"/>
                        </a:rPr>
                        <a:t> “</a:t>
                      </a:r>
                      <a:r>
                        <a:rPr lang="es-CO" sz="1800" b="1" kern="1200" dirty="0" smtClean="0">
                          <a:solidFill>
                            <a:schemeClr val="dk1"/>
                          </a:solidFill>
                          <a:effectLst/>
                          <a:latin typeface="+mn-lt"/>
                          <a:ea typeface="+mn-ea"/>
                          <a:cs typeface="+mn-cs"/>
                        </a:rPr>
                        <a:t>Formato para reporte de líneas de investigación”.</a:t>
                      </a:r>
                      <a:endParaRPr lang="es-CO" b="1" i="1"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87494314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79512" y="260648"/>
            <a:ext cx="4752528" cy="553998"/>
          </a:xfrm>
          <a:prstGeom prst="rect">
            <a:avLst/>
          </a:prstGeom>
          <a:noFill/>
        </p:spPr>
        <p:txBody>
          <a:bodyPr wrap="square" rtlCol="0">
            <a:spAutoFit/>
          </a:bodyPr>
          <a:lstStyle/>
          <a:p>
            <a:pPr algn="ctr"/>
            <a:r>
              <a:rPr lang="es-CO" sz="3000" b="1" i="1" dirty="0" smtClean="0"/>
              <a:t>Algunos documentos del SIG</a:t>
            </a:r>
            <a:endParaRPr lang="es-CO" sz="1500" b="1" i="1" dirty="0"/>
          </a:p>
        </p:txBody>
      </p:sp>
      <p:graphicFrame>
        <p:nvGraphicFramePr>
          <p:cNvPr id="5" name="4 Tabla"/>
          <p:cNvGraphicFramePr>
            <a:graphicFrameLocks noGrp="1"/>
          </p:cNvGraphicFramePr>
          <p:nvPr>
            <p:extLst>
              <p:ext uri="{D42A27DB-BD31-4B8C-83A1-F6EECF244321}">
                <p14:modId xmlns:p14="http://schemas.microsoft.com/office/powerpoint/2010/main" val="2240661809"/>
              </p:ext>
            </p:extLst>
          </p:nvPr>
        </p:nvGraphicFramePr>
        <p:xfrm>
          <a:off x="539552" y="1700808"/>
          <a:ext cx="8136904" cy="3693160"/>
        </p:xfrm>
        <a:graphic>
          <a:graphicData uri="http://schemas.openxmlformats.org/drawingml/2006/table">
            <a:tbl>
              <a:tblPr firstRow="1" bandRow="1">
                <a:tableStyleId>{073A0DAA-6AF3-43AB-8588-CEC1D06C72B9}</a:tableStyleId>
              </a:tblPr>
              <a:tblGrid>
                <a:gridCol w="4068452"/>
                <a:gridCol w="4068452"/>
              </a:tblGrid>
              <a:tr h="370840">
                <a:tc gridSpan="2">
                  <a:txBody>
                    <a:bodyPr/>
                    <a:lstStyle/>
                    <a:p>
                      <a:pPr algn="ctr"/>
                      <a:r>
                        <a:rPr lang="es-CO" sz="1400" dirty="0" smtClean="0"/>
                        <a:t>PROYECCIÓN SOCIAL</a:t>
                      </a:r>
                      <a:endParaRPr lang="es-CO"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es-C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370840">
                <a:tc rowSpan="6">
                  <a:txBody>
                    <a:bodyPr/>
                    <a:lstStyle/>
                    <a:p>
                      <a:pPr algn="ctr"/>
                      <a:r>
                        <a:rPr lang="es-CO" sz="1800" kern="1200" dirty="0" smtClean="0">
                          <a:solidFill>
                            <a:schemeClr val="dk1"/>
                          </a:solidFill>
                          <a:effectLst/>
                          <a:latin typeface="+mn-lt"/>
                          <a:ea typeface="+mn-ea"/>
                          <a:cs typeface="+mn-cs"/>
                        </a:rPr>
                        <a:t>PD-PSO-02 “Procedimiento para la</a:t>
                      </a:r>
                      <a:r>
                        <a:rPr lang="es-CO" sz="1800" kern="1200" baseline="0" dirty="0" smtClean="0">
                          <a:solidFill>
                            <a:schemeClr val="dk1"/>
                          </a:solidFill>
                          <a:effectLst/>
                          <a:latin typeface="+mn-lt"/>
                          <a:ea typeface="+mn-ea"/>
                          <a:cs typeface="+mn-cs"/>
                        </a:rPr>
                        <a:t> gestión de la educación continua</a:t>
                      </a:r>
                      <a:r>
                        <a:rPr lang="es-CO" sz="1800" kern="1200" dirty="0" smtClean="0">
                          <a:solidFill>
                            <a:schemeClr val="dk1"/>
                          </a:solidFill>
                          <a:effectLst/>
                          <a:latin typeface="+mn-lt"/>
                          <a:ea typeface="+mn-ea"/>
                          <a:cs typeface="+mn-cs"/>
                        </a:rPr>
                        <a:t>”.</a:t>
                      </a:r>
                      <a:endParaRPr lang="es-CO"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CO" sz="1400" b="1" kern="1200" dirty="0" smtClean="0">
                          <a:solidFill>
                            <a:schemeClr val="dk1"/>
                          </a:solidFill>
                          <a:effectLst/>
                          <a:latin typeface="+mn-lt"/>
                          <a:ea typeface="+mn-ea"/>
                          <a:cs typeface="+mn-cs"/>
                        </a:rPr>
                        <a:t>FO-PSO-03 “Formato control de asistencia a eventos y actividades”.</a:t>
                      </a:r>
                      <a:endParaRPr lang="es-CO" sz="1400" b="1"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algn="ctr"/>
                      <a:endParaRPr lang="es-C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CO" sz="1400" b="1" kern="1200" dirty="0" smtClean="0">
                          <a:solidFill>
                            <a:schemeClr val="dk1"/>
                          </a:solidFill>
                          <a:effectLst/>
                          <a:latin typeface="+mn-lt"/>
                          <a:ea typeface="+mn-ea"/>
                          <a:cs typeface="+mn-cs"/>
                        </a:rPr>
                        <a:t>FO-PSO-04 “Formato de informe técnico y financiero de proyectos de educación continua y eventos”.</a:t>
                      </a:r>
                      <a:endParaRPr lang="es-CO" sz="1400" b="1"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algn="ctr"/>
                      <a:endParaRPr lang="es-C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CO" sz="1400" b="1" kern="1200" dirty="0" smtClean="0">
                          <a:solidFill>
                            <a:schemeClr val="dk1"/>
                          </a:solidFill>
                          <a:effectLst/>
                          <a:latin typeface="+mn-lt"/>
                          <a:ea typeface="+mn-ea"/>
                          <a:cs typeface="+mn-cs"/>
                        </a:rPr>
                        <a:t>FO-PSO-28 “Formato encuesta de satisfacción educación continua”.</a:t>
                      </a:r>
                      <a:endParaRPr lang="es-CO" sz="1400" b="1"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algn="ctr"/>
                      <a:endParaRPr lang="es-CO"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CO" sz="1400" b="1" kern="1200" dirty="0" smtClean="0">
                          <a:solidFill>
                            <a:schemeClr val="dk1"/>
                          </a:solidFill>
                          <a:effectLst/>
                          <a:latin typeface="+mn-lt"/>
                          <a:ea typeface="+mn-ea"/>
                          <a:cs typeface="+mn-cs"/>
                        </a:rPr>
                        <a:t>FO-PSO-29 “Formato de presentación de proyectos de educación continua  y eventos”.</a:t>
                      </a:r>
                      <a:endParaRPr lang="es-CO" sz="1400" b="1"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algn="ctr"/>
                      <a:endParaRPr lang="es-CO"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400" b="1" kern="1200" dirty="0" smtClean="0">
                          <a:solidFill>
                            <a:schemeClr val="dk1"/>
                          </a:solidFill>
                          <a:effectLst/>
                          <a:latin typeface="+mn-lt"/>
                          <a:ea typeface="+mn-ea"/>
                          <a:cs typeface="+mn-cs"/>
                        </a:rPr>
                        <a:t>FO-PSO-30 “Formato de acta</a:t>
                      </a:r>
                      <a:r>
                        <a:rPr lang="es-CO" sz="1400" b="1" kern="1200" baseline="0" dirty="0" smtClean="0">
                          <a:solidFill>
                            <a:schemeClr val="dk1"/>
                          </a:solidFill>
                          <a:effectLst/>
                          <a:latin typeface="+mn-lt"/>
                          <a:ea typeface="+mn-ea"/>
                          <a:cs typeface="+mn-cs"/>
                        </a:rPr>
                        <a:t> de inicio – proyectos comunitarios, educación continua y eventos</a:t>
                      </a:r>
                      <a:r>
                        <a:rPr lang="es-CO" sz="1400" b="1" kern="1200" dirty="0" smtClean="0">
                          <a:solidFill>
                            <a:schemeClr val="dk1"/>
                          </a:solidFill>
                          <a:effectLst/>
                          <a:latin typeface="+mn-lt"/>
                          <a:ea typeface="+mn-ea"/>
                          <a:cs typeface="+mn-cs"/>
                        </a:rPr>
                        <a:t>”.</a:t>
                      </a:r>
                      <a:endParaRPr lang="es-CO" sz="1400" b="1" i="1"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algn="ctr"/>
                      <a:endParaRPr lang="es-CO"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CO" sz="1400" b="1" kern="1200" dirty="0" smtClean="0">
                          <a:solidFill>
                            <a:schemeClr val="dk1"/>
                          </a:solidFill>
                          <a:effectLst/>
                          <a:latin typeface="+mn-lt"/>
                          <a:ea typeface="+mn-ea"/>
                          <a:cs typeface="+mn-cs"/>
                        </a:rPr>
                        <a:t>FO-PSO-31 “Formato de acta</a:t>
                      </a:r>
                      <a:r>
                        <a:rPr lang="es-CO" sz="1400" b="1" kern="1200" baseline="0" dirty="0" smtClean="0">
                          <a:solidFill>
                            <a:schemeClr val="dk1"/>
                          </a:solidFill>
                          <a:effectLst/>
                          <a:latin typeface="+mn-lt"/>
                          <a:ea typeface="+mn-ea"/>
                          <a:cs typeface="+mn-cs"/>
                        </a:rPr>
                        <a:t> de finalización – proyectos comunitarios y propuestas de educación continua</a:t>
                      </a:r>
                      <a:r>
                        <a:rPr lang="es-CO" sz="1400" b="1" kern="1200" dirty="0" smtClean="0">
                          <a:solidFill>
                            <a:schemeClr val="dk1"/>
                          </a:solidFill>
                          <a:effectLst/>
                          <a:latin typeface="+mn-lt"/>
                          <a:ea typeface="+mn-ea"/>
                          <a:cs typeface="+mn-cs"/>
                        </a:rPr>
                        <a:t>”.</a:t>
                      </a:r>
                      <a:endParaRPr lang="es-CO" sz="1400" b="1"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32452863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10 Grupo"/>
          <p:cNvGrpSpPr/>
          <p:nvPr/>
        </p:nvGrpSpPr>
        <p:grpSpPr>
          <a:xfrm>
            <a:off x="1069" y="0"/>
            <a:ext cx="9145419" cy="6858000"/>
            <a:chOff x="0" y="-315416"/>
            <a:chExt cx="9145419" cy="7173416"/>
          </a:xfrm>
        </p:grpSpPr>
        <p:sp>
          <p:nvSpPr>
            <p:cNvPr id="12" name="11 Rectángulo"/>
            <p:cNvSpPr/>
            <p:nvPr/>
          </p:nvSpPr>
          <p:spPr bwMode="auto">
            <a:xfrm>
              <a:off x="0" y="-315416"/>
              <a:ext cx="9144000" cy="71734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CO" sz="1800" b="0" i="0" u="sng" strike="noStrike" cap="none" normalizeH="0" baseline="0" smtClean="0">
                <a:ln>
                  <a:noFill/>
                </a:ln>
                <a:solidFill>
                  <a:schemeClr val="tx1"/>
                </a:solidFill>
                <a:effectLst/>
                <a:latin typeface="Arial" charset="0"/>
                <a:cs typeface="Arial" charset="0"/>
              </a:endParaRPr>
            </a:p>
          </p:txBody>
        </p:sp>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939" t="76508" r="21052" b="15609"/>
            <a:stretch/>
          </p:blipFill>
          <p:spPr bwMode="auto">
            <a:xfrm>
              <a:off x="0" y="6047117"/>
              <a:ext cx="9145419" cy="810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1 Rectángulo"/>
          <p:cNvSpPr/>
          <p:nvPr/>
        </p:nvSpPr>
        <p:spPr>
          <a:xfrm>
            <a:off x="1456773" y="116632"/>
            <a:ext cx="6571863"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000" b="1" spc="50" dirty="0">
                <a:ln w="11430"/>
                <a:solidFill>
                  <a:srgbClr val="C00000"/>
                </a:solidFill>
                <a:effectLst>
                  <a:outerShdw blurRad="76200" dist="50800" dir="5400000" algn="tl" rotWithShape="0">
                    <a:srgbClr val="000000">
                      <a:alpha val="65000"/>
                    </a:srgbClr>
                  </a:outerShdw>
                </a:effectLst>
              </a:rPr>
              <a:t>VICERRECTORÍA ACADÉMICA </a:t>
            </a:r>
          </a:p>
        </p:txBody>
      </p:sp>
      <p:sp>
        <p:nvSpPr>
          <p:cNvPr id="6" name="5 Rectángulo"/>
          <p:cNvSpPr/>
          <p:nvPr/>
        </p:nvSpPr>
        <p:spPr>
          <a:xfrm>
            <a:off x="719572" y="3408328"/>
            <a:ext cx="1944216" cy="369332"/>
          </a:xfrm>
          <a:prstGeom prst="rect">
            <a:avLst/>
          </a:prstGeom>
        </p:spPr>
        <p:txBody>
          <a:bodyPr wrap="square">
            <a:spAutoFit/>
          </a:bodyPr>
          <a:lstStyle/>
          <a:p>
            <a:pPr algn="ctr"/>
            <a:endParaRPr lang="es-CO" dirty="0"/>
          </a:p>
        </p:txBody>
      </p:sp>
      <p:graphicFrame>
        <p:nvGraphicFramePr>
          <p:cNvPr id="3" name="2 Diagrama"/>
          <p:cNvGraphicFramePr/>
          <p:nvPr>
            <p:extLst>
              <p:ext uri="{D42A27DB-BD31-4B8C-83A1-F6EECF244321}">
                <p14:modId xmlns:p14="http://schemas.microsoft.com/office/powerpoint/2010/main" val="3127816063"/>
              </p:ext>
            </p:extLst>
          </p:nvPr>
        </p:nvGraphicFramePr>
        <p:xfrm>
          <a:off x="324597" y="843344"/>
          <a:ext cx="8496944" cy="50339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3 CuadroTexto"/>
          <p:cNvSpPr txBox="1"/>
          <p:nvPr/>
        </p:nvSpPr>
        <p:spPr>
          <a:xfrm>
            <a:off x="539552" y="1425997"/>
            <a:ext cx="4860540" cy="4524315"/>
          </a:xfrm>
          <a:prstGeom prst="rect">
            <a:avLst/>
          </a:prstGeom>
          <a:noFill/>
        </p:spPr>
        <p:txBody>
          <a:bodyPr wrap="square" rtlCol="0">
            <a:spAutoFit/>
          </a:bodyPr>
          <a:lstStyle/>
          <a:p>
            <a:endParaRPr lang="es-CO" sz="1600" b="1" u="sng" dirty="0" smtClean="0"/>
          </a:p>
          <a:p>
            <a:endParaRPr lang="es-CO" sz="1600" b="1" u="sng" dirty="0"/>
          </a:p>
          <a:p>
            <a:r>
              <a:rPr lang="es-CO" sz="1600" b="1" u="sng" dirty="0" smtClean="0"/>
              <a:t>PREGRADO: 4</a:t>
            </a:r>
          </a:p>
          <a:p>
            <a:pPr lvl="0"/>
            <a:r>
              <a:rPr lang="es-CO" sz="1600" b="1" dirty="0" smtClean="0"/>
              <a:t>Licenciatura en educación física </a:t>
            </a:r>
          </a:p>
          <a:p>
            <a:pPr lvl="0"/>
            <a:r>
              <a:rPr lang="es-CO" sz="1600" b="1" dirty="0"/>
              <a:t>L</a:t>
            </a:r>
            <a:r>
              <a:rPr lang="es-CO" sz="1600" b="1" dirty="0" smtClean="0"/>
              <a:t>icenciatura en matemáticas y física</a:t>
            </a:r>
          </a:p>
          <a:p>
            <a:pPr lvl="0"/>
            <a:r>
              <a:rPr lang="es-CO" sz="1600" b="1" dirty="0"/>
              <a:t>L</a:t>
            </a:r>
            <a:r>
              <a:rPr lang="es-CO" sz="1600" b="1" dirty="0" smtClean="0"/>
              <a:t>icenciatura en pedagogía infantil </a:t>
            </a:r>
          </a:p>
          <a:p>
            <a:pPr lvl="0"/>
            <a:r>
              <a:rPr lang="es-CO" sz="1600" b="1" dirty="0"/>
              <a:t>L</a:t>
            </a:r>
            <a:r>
              <a:rPr lang="es-CO" sz="1600" b="1" dirty="0" smtClean="0"/>
              <a:t>icenciatura en producción agropecuaria</a:t>
            </a:r>
          </a:p>
          <a:p>
            <a:endParaRPr lang="es-CO" sz="1600" b="1" dirty="0"/>
          </a:p>
          <a:p>
            <a:r>
              <a:rPr lang="es-CO" sz="1600" b="1" u="sng" dirty="0" smtClean="0"/>
              <a:t>ESPECIALIZACIÓN: 1</a:t>
            </a:r>
          </a:p>
          <a:p>
            <a:r>
              <a:rPr lang="es-CO" sz="1600" b="1" dirty="0"/>
              <a:t>Acción </a:t>
            </a:r>
            <a:r>
              <a:rPr lang="es-CO" sz="1600" b="1" dirty="0" smtClean="0"/>
              <a:t>Motriz</a:t>
            </a:r>
          </a:p>
          <a:p>
            <a:endParaRPr lang="es-CO" sz="1600" dirty="0"/>
          </a:p>
          <a:p>
            <a:r>
              <a:rPr lang="es-CO" sz="1600" b="1" u="sng" dirty="0" smtClean="0"/>
              <a:t>MAESTRIA: 1</a:t>
            </a:r>
          </a:p>
          <a:p>
            <a:r>
              <a:rPr lang="es-CO" sz="1600" b="1" dirty="0"/>
              <a:t>Maestría en Estudios de Desarrollo </a:t>
            </a:r>
            <a:r>
              <a:rPr lang="es-CO" sz="1600" b="1" dirty="0" smtClean="0"/>
              <a:t>Local</a:t>
            </a:r>
          </a:p>
          <a:p>
            <a:endParaRPr lang="es-CO" sz="1600" dirty="0"/>
          </a:p>
          <a:p>
            <a:endParaRPr lang="es-CO" sz="1600" dirty="0" smtClean="0"/>
          </a:p>
          <a:p>
            <a:endParaRPr lang="es-CO" sz="1600" b="1" dirty="0"/>
          </a:p>
          <a:p>
            <a:pPr lvl="0"/>
            <a:endParaRPr lang="es-CO" sz="1600" dirty="0"/>
          </a:p>
          <a:p>
            <a:endParaRPr lang="es-CO" sz="1600" dirty="0"/>
          </a:p>
        </p:txBody>
      </p:sp>
    </p:spTree>
    <p:extLst>
      <p:ext uri="{BB962C8B-B14F-4D97-AF65-F5344CB8AC3E}">
        <p14:creationId xmlns:p14="http://schemas.microsoft.com/office/powerpoint/2010/main" val="2926697657"/>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79512" y="260648"/>
            <a:ext cx="4752528" cy="553998"/>
          </a:xfrm>
          <a:prstGeom prst="rect">
            <a:avLst/>
          </a:prstGeom>
          <a:noFill/>
        </p:spPr>
        <p:txBody>
          <a:bodyPr wrap="square" rtlCol="0">
            <a:spAutoFit/>
          </a:bodyPr>
          <a:lstStyle/>
          <a:p>
            <a:pPr algn="ctr"/>
            <a:r>
              <a:rPr lang="es-CO" sz="3000" b="1" i="1" dirty="0" smtClean="0"/>
              <a:t>Algunos documentos del SIG</a:t>
            </a:r>
            <a:endParaRPr lang="es-CO" sz="1500" b="1" i="1" dirty="0"/>
          </a:p>
        </p:txBody>
      </p:sp>
      <p:graphicFrame>
        <p:nvGraphicFramePr>
          <p:cNvPr id="6" name="5 Tabla"/>
          <p:cNvGraphicFramePr>
            <a:graphicFrameLocks noGrp="1"/>
          </p:cNvGraphicFramePr>
          <p:nvPr>
            <p:extLst>
              <p:ext uri="{D42A27DB-BD31-4B8C-83A1-F6EECF244321}">
                <p14:modId xmlns:p14="http://schemas.microsoft.com/office/powerpoint/2010/main" val="875235304"/>
              </p:ext>
            </p:extLst>
          </p:nvPr>
        </p:nvGraphicFramePr>
        <p:xfrm>
          <a:off x="503548" y="1484784"/>
          <a:ext cx="8136904" cy="4170680"/>
        </p:xfrm>
        <a:graphic>
          <a:graphicData uri="http://schemas.openxmlformats.org/drawingml/2006/table">
            <a:tbl>
              <a:tblPr firstRow="1" bandRow="1">
                <a:tableStyleId>{073A0DAA-6AF3-43AB-8588-CEC1D06C72B9}</a:tableStyleId>
              </a:tblPr>
              <a:tblGrid>
                <a:gridCol w="4068452"/>
                <a:gridCol w="4068452"/>
              </a:tblGrid>
              <a:tr h="370840">
                <a:tc gridSpan="2">
                  <a:txBody>
                    <a:bodyPr/>
                    <a:lstStyle/>
                    <a:p>
                      <a:pPr algn="ctr"/>
                      <a:r>
                        <a:rPr lang="es-CO" sz="1600" dirty="0" smtClean="0"/>
                        <a:t>PROYECCIÓN SOCIAL</a:t>
                      </a:r>
                      <a:endParaRPr lang="es-CO"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es-C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370840">
                <a:tc rowSpan="8">
                  <a:txBody>
                    <a:bodyPr/>
                    <a:lstStyle/>
                    <a:p>
                      <a:pPr algn="ctr"/>
                      <a:r>
                        <a:rPr lang="es-CO" sz="1800" kern="1200" dirty="0" smtClean="0">
                          <a:solidFill>
                            <a:schemeClr val="dk1"/>
                          </a:solidFill>
                          <a:effectLst/>
                          <a:latin typeface="+mn-lt"/>
                          <a:ea typeface="+mn-ea"/>
                          <a:cs typeface="+mn-cs"/>
                        </a:rPr>
                        <a:t>PD-PSO-06 “Procedimiento para la presentación,</a:t>
                      </a:r>
                      <a:r>
                        <a:rPr lang="es-CO" sz="1800" kern="1200" baseline="0" dirty="0" smtClean="0">
                          <a:solidFill>
                            <a:schemeClr val="dk1"/>
                          </a:solidFill>
                          <a:effectLst/>
                          <a:latin typeface="+mn-lt"/>
                          <a:ea typeface="+mn-ea"/>
                          <a:cs typeface="+mn-cs"/>
                        </a:rPr>
                        <a:t> aprobación y ejecución de </a:t>
                      </a:r>
                      <a:r>
                        <a:rPr lang="es-CO" sz="1800" kern="1200" dirty="0" smtClean="0">
                          <a:solidFill>
                            <a:schemeClr val="dk1"/>
                          </a:solidFill>
                          <a:effectLst/>
                          <a:latin typeface="+mn-lt"/>
                          <a:ea typeface="+mn-ea"/>
                          <a:cs typeface="+mn-cs"/>
                        </a:rPr>
                        <a:t>proyectos de proyección social”.</a:t>
                      </a:r>
                      <a:endParaRPr lang="es-CO"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CO" sz="1600" b="1" kern="1200" dirty="0" smtClean="0">
                          <a:solidFill>
                            <a:schemeClr val="dk1"/>
                          </a:solidFill>
                          <a:effectLst/>
                          <a:latin typeface="+mn-lt"/>
                          <a:ea typeface="+mn-ea"/>
                          <a:cs typeface="+mn-cs"/>
                        </a:rPr>
                        <a:t>FO-PSO-01 “Formato de presentación de proyectos de proyección social”.</a:t>
                      </a:r>
                      <a:endParaRPr lang="es-CO" sz="1600" b="1"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endParaRPr lang="es-CO"/>
                    </a:p>
                  </a:txBody>
                  <a:tcPr/>
                </a:tc>
                <a:tc>
                  <a:txBody>
                    <a:bodyPr/>
                    <a:lstStyle/>
                    <a:p>
                      <a:pPr algn="ctr"/>
                      <a:r>
                        <a:rPr lang="es-CO" sz="1600" b="1" kern="1200" dirty="0" smtClean="0">
                          <a:solidFill>
                            <a:schemeClr val="dk1"/>
                          </a:solidFill>
                          <a:effectLst/>
                          <a:latin typeface="+mn-lt"/>
                          <a:ea typeface="+mn-ea"/>
                          <a:cs typeface="+mn-cs"/>
                        </a:rPr>
                        <a:t>FO-PSO-02 “Matriz de revisión técnica de proyectos de proyección social”.</a:t>
                      </a:r>
                      <a:endParaRPr lang="es-CO" sz="1600" b="1"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endParaRPr lang="es-CO"/>
                    </a:p>
                  </a:txBody>
                  <a:tcPr/>
                </a:tc>
                <a:tc>
                  <a:txBody>
                    <a:bodyPr/>
                    <a:lstStyle/>
                    <a:p>
                      <a:pPr algn="ctr"/>
                      <a:r>
                        <a:rPr lang="es-CO" sz="1600" b="1" kern="1200" dirty="0" smtClean="0">
                          <a:solidFill>
                            <a:schemeClr val="dk1"/>
                          </a:solidFill>
                          <a:effectLst/>
                          <a:latin typeface="+mn-lt"/>
                          <a:ea typeface="+mn-ea"/>
                          <a:cs typeface="+mn-cs"/>
                        </a:rPr>
                        <a:t>FO-PSO-03 “Formato único de asistencia a eventos”.</a:t>
                      </a:r>
                      <a:endParaRPr lang="es-CO" sz="1600" b="1"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endParaRPr lang="es-CO"/>
                    </a:p>
                  </a:txBody>
                  <a:tcPr/>
                </a:tc>
                <a:tc>
                  <a:txBody>
                    <a:bodyPr/>
                    <a:lstStyle/>
                    <a:p>
                      <a:pPr algn="ctr"/>
                      <a:r>
                        <a:rPr lang="es-CO" sz="1600" b="1" kern="1200" dirty="0" smtClean="0">
                          <a:solidFill>
                            <a:schemeClr val="dk1"/>
                          </a:solidFill>
                          <a:effectLst/>
                          <a:latin typeface="+mn-lt"/>
                          <a:ea typeface="+mn-ea"/>
                          <a:cs typeface="+mn-cs"/>
                        </a:rPr>
                        <a:t>FO-PSO-12 “Formato de informe técnico y financiero de proyectos comunitarios”.</a:t>
                      </a:r>
                      <a:endParaRPr lang="es-CO" sz="1600" b="1"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endParaRPr lang="es-CO"/>
                    </a:p>
                  </a:txBody>
                  <a:tcPr/>
                </a:tc>
                <a:tc>
                  <a:txBody>
                    <a:bodyPr/>
                    <a:lstStyle/>
                    <a:p>
                      <a:pPr algn="ctr"/>
                      <a:r>
                        <a:rPr lang="es-CO" sz="1600" b="1" kern="1200" dirty="0" smtClean="0">
                          <a:solidFill>
                            <a:schemeClr val="dk1"/>
                          </a:solidFill>
                          <a:effectLst/>
                          <a:latin typeface="+mn-lt"/>
                          <a:ea typeface="+mn-ea"/>
                          <a:cs typeface="+mn-cs"/>
                        </a:rPr>
                        <a:t>FO-PSO-30 “Acta de inicio del proyecto”.</a:t>
                      </a:r>
                      <a:endParaRPr lang="es-CO" sz="1600" b="1"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endParaRPr lang="es-CO"/>
                    </a:p>
                  </a:txBody>
                  <a:tcPr/>
                </a:tc>
                <a:tc>
                  <a:txBody>
                    <a:bodyPr/>
                    <a:lstStyle/>
                    <a:p>
                      <a:pPr algn="ctr"/>
                      <a:r>
                        <a:rPr lang="es-CO" sz="1600" b="1" kern="1200" dirty="0" smtClean="0">
                          <a:solidFill>
                            <a:schemeClr val="dk1"/>
                          </a:solidFill>
                          <a:effectLst/>
                          <a:latin typeface="+mn-lt"/>
                          <a:ea typeface="+mn-ea"/>
                          <a:cs typeface="+mn-cs"/>
                        </a:rPr>
                        <a:t>FO-PSO-31 “Acta de finalización del proyecto”.</a:t>
                      </a:r>
                      <a:endParaRPr lang="es-CO" sz="1600" b="1"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algn="ctr"/>
                      <a:endParaRPr lang="es-C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CO" sz="1600" b="1" kern="1200" dirty="0" smtClean="0">
                          <a:solidFill>
                            <a:schemeClr val="dk1"/>
                          </a:solidFill>
                          <a:effectLst/>
                          <a:latin typeface="+mn-lt"/>
                          <a:ea typeface="+mn-ea"/>
                          <a:cs typeface="+mn-cs"/>
                        </a:rPr>
                        <a:t>FO-GDO-05 “Formato de</a:t>
                      </a:r>
                      <a:r>
                        <a:rPr lang="es-CO" sz="1600" b="1" kern="1200" baseline="0" dirty="0" smtClean="0">
                          <a:solidFill>
                            <a:schemeClr val="dk1"/>
                          </a:solidFill>
                          <a:effectLst/>
                          <a:latin typeface="+mn-lt"/>
                          <a:ea typeface="+mn-ea"/>
                          <a:cs typeface="+mn-cs"/>
                        </a:rPr>
                        <a:t> acta de reunión</a:t>
                      </a:r>
                      <a:r>
                        <a:rPr lang="es-CO" sz="1600" b="1" kern="1200" dirty="0" smtClean="0">
                          <a:solidFill>
                            <a:schemeClr val="dk1"/>
                          </a:solidFill>
                          <a:effectLst/>
                          <a:latin typeface="+mn-lt"/>
                          <a:ea typeface="+mn-ea"/>
                          <a:cs typeface="+mn-cs"/>
                        </a:rPr>
                        <a:t>”.</a:t>
                      </a:r>
                      <a:endParaRPr lang="es-CO" sz="1600" b="1"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algn="ctr"/>
                      <a:endParaRPr lang="es-C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CO" sz="1600" b="1" kern="1200" dirty="0" smtClean="0">
                          <a:solidFill>
                            <a:schemeClr val="dk1"/>
                          </a:solidFill>
                          <a:effectLst/>
                          <a:latin typeface="+mn-lt"/>
                          <a:ea typeface="+mn-ea"/>
                          <a:cs typeface="+mn-cs"/>
                        </a:rPr>
                        <a:t>FO-GDO-10 “Formato</a:t>
                      </a:r>
                      <a:r>
                        <a:rPr lang="es-CO" sz="1600" b="1" kern="1200" baseline="0" dirty="0" smtClean="0">
                          <a:solidFill>
                            <a:schemeClr val="dk1"/>
                          </a:solidFill>
                          <a:effectLst/>
                          <a:latin typeface="+mn-lt"/>
                          <a:ea typeface="+mn-ea"/>
                          <a:cs typeface="+mn-cs"/>
                        </a:rPr>
                        <a:t> control de asistencia</a:t>
                      </a:r>
                      <a:r>
                        <a:rPr lang="es-CO" sz="1600" b="1" kern="1200" dirty="0" smtClean="0">
                          <a:solidFill>
                            <a:schemeClr val="dk1"/>
                          </a:solidFill>
                          <a:effectLst/>
                          <a:latin typeface="+mn-lt"/>
                          <a:ea typeface="+mn-ea"/>
                          <a:cs typeface="+mn-cs"/>
                        </a:rPr>
                        <a:t>”.</a:t>
                      </a:r>
                      <a:endParaRPr lang="es-CO" sz="1600" b="1"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87987187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79512" y="260648"/>
            <a:ext cx="4752528" cy="553998"/>
          </a:xfrm>
          <a:prstGeom prst="rect">
            <a:avLst/>
          </a:prstGeom>
          <a:noFill/>
        </p:spPr>
        <p:txBody>
          <a:bodyPr wrap="square" rtlCol="0">
            <a:spAutoFit/>
          </a:bodyPr>
          <a:lstStyle/>
          <a:p>
            <a:pPr algn="ctr"/>
            <a:r>
              <a:rPr lang="es-CO" sz="3000" b="1" i="1" dirty="0" smtClean="0"/>
              <a:t>Algunos documentos del SIG</a:t>
            </a:r>
            <a:endParaRPr lang="es-CO" sz="1500" b="1" i="1" dirty="0"/>
          </a:p>
        </p:txBody>
      </p:sp>
      <p:graphicFrame>
        <p:nvGraphicFramePr>
          <p:cNvPr id="5" name="4 Tabla"/>
          <p:cNvGraphicFramePr>
            <a:graphicFrameLocks noGrp="1"/>
          </p:cNvGraphicFramePr>
          <p:nvPr>
            <p:extLst>
              <p:ext uri="{D42A27DB-BD31-4B8C-83A1-F6EECF244321}">
                <p14:modId xmlns:p14="http://schemas.microsoft.com/office/powerpoint/2010/main" val="1419273683"/>
              </p:ext>
            </p:extLst>
          </p:nvPr>
        </p:nvGraphicFramePr>
        <p:xfrm>
          <a:off x="539552" y="980728"/>
          <a:ext cx="8136904" cy="5003800"/>
        </p:xfrm>
        <a:graphic>
          <a:graphicData uri="http://schemas.openxmlformats.org/drawingml/2006/table">
            <a:tbl>
              <a:tblPr firstRow="1" bandRow="1">
                <a:tableStyleId>{073A0DAA-6AF3-43AB-8588-CEC1D06C72B9}</a:tableStyleId>
              </a:tblPr>
              <a:tblGrid>
                <a:gridCol w="4068452"/>
                <a:gridCol w="4068452"/>
              </a:tblGrid>
              <a:tr h="370840">
                <a:tc gridSpan="2">
                  <a:txBody>
                    <a:bodyPr/>
                    <a:lstStyle/>
                    <a:p>
                      <a:pPr algn="ctr"/>
                      <a:r>
                        <a:rPr lang="es-CO" dirty="0" smtClean="0"/>
                        <a:t>GESTIÓN DE TALENTO HUMANO</a:t>
                      </a:r>
                      <a:r>
                        <a:rPr lang="es-CO" baseline="0" dirty="0" smtClean="0"/>
                        <a:t> / ASUNTOS DOCENTES</a:t>
                      </a:r>
                      <a:endParaRPr lang="es-C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es-C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370840">
                <a:tc rowSpan="9">
                  <a:txBody>
                    <a:bodyPr/>
                    <a:lstStyle/>
                    <a:p>
                      <a:pPr algn="ctr"/>
                      <a:r>
                        <a:rPr lang="es-CO" sz="1800" kern="1200" dirty="0" smtClean="0">
                          <a:solidFill>
                            <a:schemeClr val="dk1"/>
                          </a:solidFill>
                          <a:effectLst/>
                          <a:latin typeface="+mn-lt"/>
                          <a:ea typeface="+mn-ea"/>
                          <a:cs typeface="+mn-cs"/>
                        </a:rPr>
                        <a:t>PD-GTH-08 “Procedimiento para la evaluación y reconocimiento de la productividad académica”.</a:t>
                      </a:r>
                      <a:endParaRPr lang="es-CO"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CO" sz="1250" b="1" kern="1200" dirty="0" smtClean="0">
                          <a:solidFill>
                            <a:schemeClr val="dk1"/>
                          </a:solidFill>
                          <a:effectLst/>
                          <a:latin typeface="+mn-lt"/>
                          <a:ea typeface="+mn-ea"/>
                          <a:cs typeface="+mn-cs"/>
                        </a:rPr>
                        <a:t>FO-GTH-15 “Formato para</a:t>
                      </a:r>
                      <a:r>
                        <a:rPr lang="es-CO" sz="1250" b="1" kern="1200" baseline="0" dirty="0" smtClean="0">
                          <a:solidFill>
                            <a:schemeClr val="dk1"/>
                          </a:solidFill>
                          <a:effectLst/>
                          <a:latin typeface="+mn-lt"/>
                          <a:ea typeface="+mn-ea"/>
                          <a:cs typeface="+mn-cs"/>
                        </a:rPr>
                        <a:t> recepción de productividad académica ponencias en eventos</a:t>
                      </a:r>
                      <a:r>
                        <a:rPr lang="es-CO" sz="1250" b="1" kern="1200" dirty="0" smtClean="0">
                          <a:solidFill>
                            <a:schemeClr val="dk1"/>
                          </a:solidFill>
                          <a:effectLst/>
                          <a:latin typeface="+mn-lt"/>
                          <a:ea typeface="+mn-ea"/>
                          <a:cs typeface="+mn-cs"/>
                        </a:rPr>
                        <a:t>”.</a:t>
                      </a:r>
                      <a:endParaRPr lang="es-CO" sz="1250" b="1"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algn="ctr"/>
                      <a:endParaRPr lang="es-C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CO" sz="1250" b="1" kern="1200" dirty="0" smtClean="0">
                          <a:solidFill>
                            <a:schemeClr val="dk1"/>
                          </a:solidFill>
                          <a:effectLst/>
                          <a:latin typeface="+mn-lt"/>
                          <a:ea typeface="+mn-ea"/>
                          <a:cs typeface="+mn-cs"/>
                        </a:rPr>
                        <a:t>FO-GTH-16 “Formato para</a:t>
                      </a:r>
                      <a:r>
                        <a:rPr lang="es-CO" sz="1250" b="1" kern="1200" baseline="0" dirty="0" smtClean="0">
                          <a:solidFill>
                            <a:schemeClr val="dk1"/>
                          </a:solidFill>
                          <a:effectLst/>
                          <a:latin typeface="+mn-lt"/>
                          <a:ea typeface="+mn-ea"/>
                          <a:cs typeface="+mn-cs"/>
                        </a:rPr>
                        <a:t> recepción de productividad académica Dirección de tesis de Maestría o Doctorado</a:t>
                      </a:r>
                      <a:r>
                        <a:rPr lang="es-CO" sz="1250" b="1" kern="1200" dirty="0" smtClean="0">
                          <a:solidFill>
                            <a:schemeClr val="dk1"/>
                          </a:solidFill>
                          <a:effectLst/>
                          <a:latin typeface="+mn-lt"/>
                          <a:ea typeface="+mn-ea"/>
                          <a:cs typeface="+mn-cs"/>
                        </a:rPr>
                        <a:t>”.</a:t>
                      </a:r>
                      <a:endParaRPr lang="es-CO" sz="1250" b="1"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algn="ctr"/>
                      <a:endParaRPr lang="es-C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CO" sz="1250" b="1" kern="1200" dirty="0" smtClean="0">
                          <a:solidFill>
                            <a:schemeClr val="dk1"/>
                          </a:solidFill>
                          <a:effectLst/>
                          <a:latin typeface="+mn-lt"/>
                          <a:ea typeface="+mn-ea"/>
                          <a:cs typeface="+mn-cs"/>
                        </a:rPr>
                        <a:t>FO-GTH-17 “Formato para</a:t>
                      </a:r>
                      <a:r>
                        <a:rPr lang="es-CO" sz="1250" b="1" kern="1200" baseline="0" dirty="0" smtClean="0">
                          <a:solidFill>
                            <a:schemeClr val="dk1"/>
                          </a:solidFill>
                          <a:effectLst/>
                          <a:latin typeface="+mn-lt"/>
                          <a:ea typeface="+mn-ea"/>
                          <a:cs typeface="+mn-cs"/>
                        </a:rPr>
                        <a:t> recepción de productividad académica libros</a:t>
                      </a:r>
                      <a:r>
                        <a:rPr lang="es-CO" sz="1250" b="1" kern="1200" dirty="0" smtClean="0">
                          <a:solidFill>
                            <a:schemeClr val="dk1"/>
                          </a:solidFill>
                          <a:effectLst/>
                          <a:latin typeface="+mn-lt"/>
                          <a:ea typeface="+mn-ea"/>
                          <a:cs typeface="+mn-cs"/>
                        </a:rPr>
                        <a:t>”.</a:t>
                      </a:r>
                      <a:endParaRPr lang="es-CO" sz="1250" b="1"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endParaRPr lang="es-CO"/>
                    </a:p>
                  </a:txBody>
                  <a:tcPr/>
                </a:tc>
                <a:tc>
                  <a:txBody>
                    <a:bodyPr/>
                    <a:lstStyle/>
                    <a:p>
                      <a:pPr algn="ctr"/>
                      <a:r>
                        <a:rPr lang="es-CO" sz="1250" b="1" kern="1200" dirty="0" smtClean="0">
                          <a:solidFill>
                            <a:schemeClr val="dk1"/>
                          </a:solidFill>
                          <a:effectLst/>
                          <a:latin typeface="+mn-lt"/>
                          <a:ea typeface="+mn-ea"/>
                          <a:cs typeface="+mn-cs"/>
                        </a:rPr>
                        <a:t>FO-GTH-18 “Formato para</a:t>
                      </a:r>
                      <a:r>
                        <a:rPr lang="es-CO" sz="1250" b="1" kern="1200" baseline="0" dirty="0" smtClean="0">
                          <a:solidFill>
                            <a:schemeClr val="dk1"/>
                          </a:solidFill>
                          <a:effectLst/>
                          <a:latin typeface="+mn-lt"/>
                          <a:ea typeface="+mn-ea"/>
                          <a:cs typeface="+mn-cs"/>
                        </a:rPr>
                        <a:t> recepción de productividad académica obras artísticas, obras literarias de creación original</a:t>
                      </a:r>
                      <a:r>
                        <a:rPr lang="es-CO" sz="1250" b="1" kern="1200" dirty="0" smtClean="0">
                          <a:solidFill>
                            <a:schemeClr val="dk1"/>
                          </a:solidFill>
                          <a:effectLst/>
                          <a:latin typeface="+mn-lt"/>
                          <a:ea typeface="+mn-ea"/>
                          <a:cs typeface="+mn-cs"/>
                        </a:rPr>
                        <a:t>”.</a:t>
                      </a:r>
                      <a:endParaRPr lang="es-CO" sz="1250" b="1"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algn="ctr"/>
                      <a:endParaRPr lang="es-CO"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CO" sz="1250" b="1" kern="1200" dirty="0" smtClean="0">
                          <a:solidFill>
                            <a:schemeClr val="dk1"/>
                          </a:solidFill>
                          <a:effectLst/>
                          <a:latin typeface="+mn-lt"/>
                          <a:ea typeface="+mn-ea"/>
                          <a:cs typeface="+mn-cs"/>
                        </a:rPr>
                        <a:t>FO-GTH-19 “Formato para</a:t>
                      </a:r>
                      <a:r>
                        <a:rPr lang="es-CO" sz="1250" b="1" kern="1200" baseline="0" dirty="0" smtClean="0">
                          <a:solidFill>
                            <a:schemeClr val="dk1"/>
                          </a:solidFill>
                          <a:effectLst/>
                          <a:latin typeface="+mn-lt"/>
                          <a:ea typeface="+mn-ea"/>
                          <a:cs typeface="+mn-cs"/>
                        </a:rPr>
                        <a:t> recepción de productividad académica publicaciones en revistas de la Universidad   (no indexadas)</a:t>
                      </a:r>
                      <a:r>
                        <a:rPr lang="es-CO" sz="1250" b="1" kern="1200" dirty="0" smtClean="0">
                          <a:solidFill>
                            <a:schemeClr val="dk1"/>
                          </a:solidFill>
                          <a:effectLst/>
                          <a:latin typeface="+mn-lt"/>
                          <a:ea typeface="+mn-ea"/>
                          <a:cs typeface="+mn-cs"/>
                        </a:rPr>
                        <a:t>”.</a:t>
                      </a:r>
                      <a:endParaRPr lang="es-CO" sz="1250" b="1"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algn="ctr"/>
                      <a:endParaRPr lang="es-CO"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250" b="1" kern="1200" dirty="0" smtClean="0">
                          <a:solidFill>
                            <a:schemeClr val="dk1"/>
                          </a:solidFill>
                          <a:effectLst/>
                          <a:latin typeface="+mn-lt"/>
                          <a:ea typeface="+mn-ea"/>
                          <a:cs typeface="+mn-cs"/>
                        </a:rPr>
                        <a:t>FO-GTH-20 “Formato para</a:t>
                      </a:r>
                      <a:r>
                        <a:rPr lang="es-CO" sz="1250" b="1" kern="1200" baseline="0" dirty="0" smtClean="0">
                          <a:solidFill>
                            <a:schemeClr val="dk1"/>
                          </a:solidFill>
                          <a:effectLst/>
                          <a:latin typeface="+mn-lt"/>
                          <a:ea typeface="+mn-ea"/>
                          <a:cs typeface="+mn-cs"/>
                        </a:rPr>
                        <a:t> recepción de productividad académica publicaciones en revistas especializadas</a:t>
                      </a:r>
                      <a:r>
                        <a:rPr lang="es-CO" sz="1250" b="1" kern="1200" dirty="0" smtClean="0">
                          <a:solidFill>
                            <a:schemeClr val="dk1"/>
                          </a:solidFill>
                          <a:effectLst/>
                          <a:latin typeface="+mn-lt"/>
                          <a:ea typeface="+mn-ea"/>
                          <a:cs typeface="+mn-cs"/>
                        </a:rPr>
                        <a:t>”.</a:t>
                      </a:r>
                      <a:endParaRPr lang="es-CO" sz="1250" b="1" i="1"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algn="ctr"/>
                      <a:endParaRPr lang="es-CO"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250" b="1" kern="1200" dirty="0" smtClean="0">
                          <a:solidFill>
                            <a:schemeClr val="dk1"/>
                          </a:solidFill>
                          <a:effectLst/>
                          <a:latin typeface="+mn-lt"/>
                          <a:ea typeface="+mn-ea"/>
                          <a:cs typeface="+mn-cs"/>
                        </a:rPr>
                        <a:t>FO-GTH-21 “Formato para</a:t>
                      </a:r>
                      <a:r>
                        <a:rPr lang="es-CO" sz="1250" b="1" kern="1200" baseline="0" dirty="0" smtClean="0">
                          <a:solidFill>
                            <a:schemeClr val="dk1"/>
                          </a:solidFill>
                          <a:effectLst/>
                          <a:latin typeface="+mn-lt"/>
                          <a:ea typeface="+mn-ea"/>
                          <a:cs typeface="+mn-cs"/>
                        </a:rPr>
                        <a:t> recepción de productividad académica publicaciones impresas universitarias</a:t>
                      </a:r>
                      <a:r>
                        <a:rPr lang="es-CO" sz="1250" b="1" kern="1200" dirty="0" smtClean="0">
                          <a:solidFill>
                            <a:schemeClr val="dk1"/>
                          </a:solidFill>
                          <a:effectLst/>
                          <a:latin typeface="+mn-lt"/>
                          <a:ea typeface="+mn-ea"/>
                          <a:cs typeface="+mn-cs"/>
                        </a:rPr>
                        <a:t>”.</a:t>
                      </a:r>
                      <a:endParaRPr lang="es-CO" sz="1250" b="1" i="1"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algn="ctr"/>
                      <a:endParaRPr lang="es-CO"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250" b="1" kern="1200" dirty="0" smtClean="0">
                          <a:solidFill>
                            <a:schemeClr val="dk1"/>
                          </a:solidFill>
                          <a:effectLst/>
                          <a:latin typeface="+mn-lt"/>
                          <a:ea typeface="+mn-ea"/>
                          <a:cs typeface="+mn-cs"/>
                        </a:rPr>
                        <a:t>FO-GTH-22 “Formato para</a:t>
                      </a:r>
                      <a:r>
                        <a:rPr lang="es-CO" sz="1250" b="1" kern="1200" baseline="0" dirty="0" smtClean="0">
                          <a:solidFill>
                            <a:schemeClr val="dk1"/>
                          </a:solidFill>
                          <a:effectLst/>
                          <a:latin typeface="+mn-lt"/>
                          <a:ea typeface="+mn-ea"/>
                          <a:cs typeface="+mn-cs"/>
                        </a:rPr>
                        <a:t> recepción de productividad académica producción de software</a:t>
                      </a:r>
                      <a:r>
                        <a:rPr lang="es-CO" sz="1250" b="1" kern="1200" dirty="0" smtClean="0">
                          <a:solidFill>
                            <a:schemeClr val="dk1"/>
                          </a:solidFill>
                          <a:effectLst/>
                          <a:latin typeface="+mn-lt"/>
                          <a:ea typeface="+mn-ea"/>
                          <a:cs typeface="+mn-cs"/>
                        </a:rPr>
                        <a:t>”.</a:t>
                      </a:r>
                      <a:endParaRPr lang="es-CO" sz="1250" b="1" i="1"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algn="ctr"/>
                      <a:endParaRPr lang="es-CO"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250" b="1" kern="1200" dirty="0" smtClean="0">
                          <a:solidFill>
                            <a:schemeClr val="dk1"/>
                          </a:solidFill>
                          <a:effectLst/>
                          <a:latin typeface="+mn-lt"/>
                          <a:ea typeface="+mn-ea"/>
                          <a:cs typeface="+mn-cs"/>
                        </a:rPr>
                        <a:t>FO-GTH-23 “Formato para</a:t>
                      </a:r>
                      <a:r>
                        <a:rPr lang="es-CO" sz="1250" b="1" kern="1200" baseline="0" dirty="0" smtClean="0">
                          <a:solidFill>
                            <a:schemeClr val="dk1"/>
                          </a:solidFill>
                          <a:effectLst/>
                          <a:latin typeface="+mn-lt"/>
                          <a:ea typeface="+mn-ea"/>
                          <a:cs typeface="+mn-cs"/>
                        </a:rPr>
                        <a:t> recepción de productividad académica videos, cinematográficas o fonográficas</a:t>
                      </a:r>
                      <a:r>
                        <a:rPr lang="es-CO" sz="1250" b="1" kern="1200" dirty="0" smtClean="0">
                          <a:solidFill>
                            <a:schemeClr val="dk1"/>
                          </a:solidFill>
                          <a:effectLst/>
                          <a:latin typeface="+mn-lt"/>
                          <a:ea typeface="+mn-ea"/>
                          <a:cs typeface="+mn-cs"/>
                        </a:rPr>
                        <a:t>”.</a:t>
                      </a:r>
                      <a:endParaRPr lang="es-CO" sz="1250" b="1" i="1"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63754553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79512" y="260648"/>
            <a:ext cx="4752528" cy="553998"/>
          </a:xfrm>
          <a:prstGeom prst="rect">
            <a:avLst/>
          </a:prstGeom>
          <a:noFill/>
        </p:spPr>
        <p:txBody>
          <a:bodyPr wrap="square" rtlCol="0">
            <a:spAutoFit/>
          </a:bodyPr>
          <a:lstStyle/>
          <a:p>
            <a:pPr algn="ctr"/>
            <a:r>
              <a:rPr lang="es-CO" sz="3000" b="1" i="1" dirty="0" smtClean="0"/>
              <a:t>Algunos documentos del SIG</a:t>
            </a:r>
            <a:endParaRPr lang="es-CO" sz="1500" b="1" i="1" dirty="0"/>
          </a:p>
        </p:txBody>
      </p:sp>
      <p:graphicFrame>
        <p:nvGraphicFramePr>
          <p:cNvPr id="6" name="5 Tabla"/>
          <p:cNvGraphicFramePr>
            <a:graphicFrameLocks noGrp="1"/>
          </p:cNvGraphicFramePr>
          <p:nvPr>
            <p:extLst>
              <p:ext uri="{D42A27DB-BD31-4B8C-83A1-F6EECF244321}">
                <p14:modId xmlns:p14="http://schemas.microsoft.com/office/powerpoint/2010/main" val="2403339431"/>
              </p:ext>
            </p:extLst>
          </p:nvPr>
        </p:nvGraphicFramePr>
        <p:xfrm>
          <a:off x="539552" y="2204864"/>
          <a:ext cx="8136904" cy="2291080"/>
        </p:xfrm>
        <a:graphic>
          <a:graphicData uri="http://schemas.openxmlformats.org/drawingml/2006/table">
            <a:tbl>
              <a:tblPr firstRow="1" bandRow="1">
                <a:tableStyleId>{073A0DAA-6AF3-43AB-8588-CEC1D06C72B9}</a:tableStyleId>
              </a:tblPr>
              <a:tblGrid>
                <a:gridCol w="4068452"/>
                <a:gridCol w="4068452"/>
              </a:tblGrid>
              <a:tr h="370840">
                <a:tc gridSpan="2">
                  <a:txBody>
                    <a:bodyPr/>
                    <a:lstStyle/>
                    <a:p>
                      <a:pPr algn="ctr"/>
                      <a:r>
                        <a:rPr lang="es-CO" dirty="0" smtClean="0"/>
                        <a:t>GESTIÓN DE TALENTO HUMANO</a:t>
                      </a:r>
                      <a:r>
                        <a:rPr lang="es-CO" baseline="0" dirty="0" smtClean="0"/>
                        <a:t> / ASUNTOS DOCENTES</a:t>
                      </a:r>
                      <a:endParaRPr lang="es-C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es-C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370840">
                <a:tc rowSpan="3">
                  <a:txBody>
                    <a:bodyPr/>
                    <a:lstStyle/>
                    <a:p>
                      <a:pPr algn="ctr"/>
                      <a:r>
                        <a:rPr lang="es-CO" sz="1800" kern="1200" dirty="0" smtClean="0">
                          <a:solidFill>
                            <a:schemeClr val="dk1"/>
                          </a:solidFill>
                          <a:effectLst/>
                          <a:latin typeface="+mn-lt"/>
                          <a:ea typeface="+mn-ea"/>
                          <a:cs typeface="+mn-cs"/>
                        </a:rPr>
                        <a:t>PD-GTH-10 “Procedimiento de promoción</a:t>
                      </a:r>
                      <a:r>
                        <a:rPr lang="es-CO" sz="1800" kern="1200" baseline="0" dirty="0" smtClean="0">
                          <a:solidFill>
                            <a:schemeClr val="dk1"/>
                          </a:solidFill>
                          <a:effectLst/>
                          <a:latin typeface="+mn-lt"/>
                          <a:ea typeface="+mn-ea"/>
                          <a:cs typeface="+mn-cs"/>
                        </a:rPr>
                        <a:t> Docente</a:t>
                      </a:r>
                      <a:r>
                        <a:rPr lang="es-CO" sz="1800" kern="1200" dirty="0" smtClean="0">
                          <a:solidFill>
                            <a:schemeClr val="dk1"/>
                          </a:solidFill>
                          <a:effectLst/>
                          <a:latin typeface="+mn-lt"/>
                          <a:ea typeface="+mn-ea"/>
                          <a:cs typeface="+mn-cs"/>
                        </a:rPr>
                        <a:t>”.</a:t>
                      </a:r>
                      <a:endParaRPr lang="es-CO"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CO" sz="1800" b="1" kern="1200" dirty="0" smtClean="0">
                          <a:solidFill>
                            <a:schemeClr val="dk1"/>
                          </a:solidFill>
                          <a:effectLst/>
                          <a:latin typeface="+mn-lt"/>
                          <a:ea typeface="+mn-ea"/>
                          <a:cs typeface="+mn-cs"/>
                        </a:rPr>
                        <a:t>FO-GTH-56 “Formato de estudio</a:t>
                      </a:r>
                      <a:r>
                        <a:rPr lang="es-CO" sz="1800" b="1" kern="1200" baseline="0" dirty="0" smtClean="0">
                          <a:solidFill>
                            <a:schemeClr val="dk1"/>
                          </a:solidFill>
                          <a:effectLst/>
                          <a:latin typeface="+mn-lt"/>
                          <a:ea typeface="+mn-ea"/>
                          <a:cs typeface="+mn-cs"/>
                        </a:rPr>
                        <a:t> de hoja de vida para categoría Asistente</a:t>
                      </a:r>
                      <a:r>
                        <a:rPr lang="es-CO" sz="1800" b="1" kern="1200" dirty="0" smtClean="0">
                          <a:solidFill>
                            <a:schemeClr val="dk1"/>
                          </a:solidFill>
                          <a:effectLst/>
                          <a:latin typeface="+mn-lt"/>
                          <a:ea typeface="+mn-ea"/>
                          <a:cs typeface="+mn-cs"/>
                        </a:rPr>
                        <a:t>”.</a:t>
                      </a:r>
                      <a:endParaRPr lang="es-CO" b="1"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algn="ctr"/>
                      <a:endParaRPr lang="es-C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CO" sz="1800" b="1" kern="1200" dirty="0" smtClean="0">
                          <a:solidFill>
                            <a:schemeClr val="dk1"/>
                          </a:solidFill>
                          <a:effectLst/>
                          <a:latin typeface="+mn-lt"/>
                          <a:ea typeface="+mn-ea"/>
                          <a:cs typeface="+mn-cs"/>
                        </a:rPr>
                        <a:t>FO-GTH-57 “Formato de estudio</a:t>
                      </a:r>
                      <a:r>
                        <a:rPr lang="es-CO" sz="1800" b="1" kern="1200" baseline="0" dirty="0" smtClean="0">
                          <a:solidFill>
                            <a:schemeClr val="dk1"/>
                          </a:solidFill>
                          <a:effectLst/>
                          <a:latin typeface="+mn-lt"/>
                          <a:ea typeface="+mn-ea"/>
                          <a:cs typeface="+mn-cs"/>
                        </a:rPr>
                        <a:t> de hoja de vida para categoría Asociado</a:t>
                      </a:r>
                      <a:r>
                        <a:rPr lang="es-CO" sz="1800" b="1" kern="1200" dirty="0" smtClean="0">
                          <a:solidFill>
                            <a:schemeClr val="dk1"/>
                          </a:solidFill>
                          <a:effectLst/>
                          <a:latin typeface="+mn-lt"/>
                          <a:ea typeface="+mn-ea"/>
                          <a:cs typeface="+mn-cs"/>
                        </a:rPr>
                        <a:t>”.</a:t>
                      </a:r>
                      <a:endParaRPr lang="es-CO" b="1"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algn="ctr"/>
                      <a:endParaRPr lang="es-C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CO" sz="1800" b="1" kern="1200" dirty="0" smtClean="0">
                          <a:solidFill>
                            <a:schemeClr val="dk1"/>
                          </a:solidFill>
                          <a:effectLst/>
                          <a:latin typeface="+mn-lt"/>
                          <a:ea typeface="+mn-ea"/>
                          <a:cs typeface="+mn-cs"/>
                        </a:rPr>
                        <a:t>FO-GTH-58 “Formato de estudio</a:t>
                      </a:r>
                      <a:r>
                        <a:rPr lang="es-CO" sz="1800" b="1" kern="1200" baseline="0" dirty="0" smtClean="0">
                          <a:solidFill>
                            <a:schemeClr val="dk1"/>
                          </a:solidFill>
                          <a:effectLst/>
                          <a:latin typeface="+mn-lt"/>
                          <a:ea typeface="+mn-ea"/>
                          <a:cs typeface="+mn-cs"/>
                        </a:rPr>
                        <a:t> de hoja de vida para categoría Titular</a:t>
                      </a:r>
                      <a:r>
                        <a:rPr lang="es-CO" sz="1800" b="1" kern="1200" dirty="0" smtClean="0">
                          <a:solidFill>
                            <a:schemeClr val="dk1"/>
                          </a:solidFill>
                          <a:effectLst/>
                          <a:latin typeface="+mn-lt"/>
                          <a:ea typeface="+mn-ea"/>
                          <a:cs typeface="+mn-cs"/>
                        </a:rPr>
                        <a:t>”.</a:t>
                      </a:r>
                      <a:endParaRPr lang="es-CO" b="1"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301896936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79512" y="260648"/>
            <a:ext cx="4752528" cy="553998"/>
          </a:xfrm>
          <a:prstGeom prst="rect">
            <a:avLst/>
          </a:prstGeom>
          <a:noFill/>
        </p:spPr>
        <p:txBody>
          <a:bodyPr wrap="square" rtlCol="0">
            <a:spAutoFit/>
          </a:bodyPr>
          <a:lstStyle/>
          <a:p>
            <a:pPr algn="ctr"/>
            <a:r>
              <a:rPr lang="es-CO" sz="3000" b="1" i="1" dirty="0" smtClean="0"/>
              <a:t>Algunos documentos del SIG</a:t>
            </a:r>
            <a:endParaRPr lang="es-CO" sz="1500" b="1" i="1" dirty="0"/>
          </a:p>
        </p:txBody>
      </p:sp>
      <p:graphicFrame>
        <p:nvGraphicFramePr>
          <p:cNvPr id="5" name="4 Tabla"/>
          <p:cNvGraphicFramePr>
            <a:graphicFrameLocks noGrp="1"/>
          </p:cNvGraphicFramePr>
          <p:nvPr>
            <p:extLst>
              <p:ext uri="{D42A27DB-BD31-4B8C-83A1-F6EECF244321}">
                <p14:modId xmlns:p14="http://schemas.microsoft.com/office/powerpoint/2010/main" val="4019700421"/>
              </p:ext>
            </p:extLst>
          </p:nvPr>
        </p:nvGraphicFramePr>
        <p:xfrm>
          <a:off x="539552" y="2276872"/>
          <a:ext cx="8136904" cy="2122578"/>
        </p:xfrm>
        <a:graphic>
          <a:graphicData uri="http://schemas.openxmlformats.org/drawingml/2006/table">
            <a:tbl>
              <a:tblPr firstRow="1" bandRow="1">
                <a:tableStyleId>{073A0DAA-6AF3-43AB-8588-CEC1D06C72B9}</a:tableStyleId>
              </a:tblPr>
              <a:tblGrid>
                <a:gridCol w="8136904"/>
              </a:tblGrid>
              <a:tr h="331414">
                <a:tc>
                  <a:txBody>
                    <a:bodyPr/>
                    <a:lstStyle/>
                    <a:p>
                      <a:pPr algn="ctr"/>
                      <a:r>
                        <a:rPr lang="es-CO" dirty="0" smtClean="0"/>
                        <a:t>GESTIÓN DE TALENTO HUMANO</a:t>
                      </a:r>
                      <a:r>
                        <a:rPr lang="es-CO" baseline="0" dirty="0" smtClean="0"/>
                        <a:t> / ASUNTOS DOCENTES</a:t>
                      </a:r>
                      <a:endParaRPr lang="es-C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762577">
                <a:tc>
                  <a:txBody>
                    <a:bodyPr/>
                    <a:lstStyle/>
                    <a:p>
                      <a:pPr algn="ctr"/>
                      <a:r>
                        <a:rPr lang="es-CO" sz="1800" kern="1200" dirty="0" smtClean="0">
                          <a:solidFill>
                            <a:schemeClr val="dk1"/>
                          </a:solidFill>
                          <a:effectLst/>
                          <a:latin typeface="+mn-lt"/>
                          <a:ea typeface="+mn-ea"/>
                          <a:cs typeface="+mn-cs"/>
                        </a:rPr>
                        <a:t>PD-GTH-11 “Procedimiento evaluación</a:t>
                      </a:r>
                      <a:r>
                        <a:rPr lang="es-CO" sz="1800" kern="1200" baseline="0" dirty="0" smtClean="0">
                          <a:solidFill>
                            <a:schemeClr val="dk1"/>
                          </a:solidFill>
                          <a:effectLst/>
                          <a:latin typeface="+mn-lt"/>
                          <a:ea typeface="+mn-ea"/>
                          <a:cs typeface="+mn-cs"/>
                        </a:rPr>
                        <a:t> </a:t>
                      </a:r>
                      <a:r>
                        <a:rPr lang="es-CO" sz="1800" kern="1200" dirty="0" smtClean="0">
                          <a:solidFill>
                            <a:schemeClr val="dk1"/>
                          </a:solidFill>
                          <a:effectLst/>
                          <a:latin typeface="+mn-lt"/>
                          <a:ea typeface="+mn-ea"/>
                          <a:cs typeface="+mn-cs"/>
                        </a:rPr>
                        <a:t>desempeño de </a:t>
                      </a:r>
                    </a:p>
                    <a:p>
                      <a:pPr algn="ctr"/>
                      <a:r>
                        <a:rPr lang="es-CO" sz="1800" kern="1200" dirty="0" smtClean="0">
                          <a:solidFill>
                            <a:schemeClr val="dk1"/>
                          </a:solidFill>
                          <a:effectLst/>
                          <a:latin typeface="+mn-lt"/>
                          <a:ea typeface="+mn-ea"/>
                          <a:cs typeface="+mn-cs"/>
                        </a:rPr>
                        <a:t>Docentes de nivel de posgrado”.</a:t>
                      </a:r>
                      <a:endParaRPr lang="es-CO"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994241">
                <a:tc>
                  <a:txBody>
                    <a:bodyPr/>
                    <a:lstStyle/>
                    <a:p>
                      <a:pPr algn="ctr"/>
                      <a:r>
                        <a:rPr lang="es-CO" sz="1800" kern="1200" dirty="0" smtClean="0">
                          <a:solidFill>
                            <a:schemeClr val="dk1"/>
                          </a:solidFill>
                          <a:effectLst/>
                          <a:latin typeface="+mn-lt"/>
                          <a:ea typeface="+mn-ea"/>
                          <a:cs typeface="+mn-cs"/>
                        </a:rPr>
                        <a:t>PD-GTH-12 “Procedimiento evaluación</a:t>
                      </a:r>
                      <a:r>
                        <a:rPr lang="es-CO" sz="1800" kern="1200" baseline="0" dirty="0" smtClean="0">
                          <a:solidFill>
                            <a:schemeClr val="dk1"/>
                          </a:solidFill>
                          <a:effectLst/>
                          <a:latin typeface="+mn-lt"/>
                          <a:ea typeface="+mn-ea"/>
                          <a:cs typeface="+mn-cs"/>
                        </a:rPr>
                        <a:t> </a:t>
                      </a:r>
                      <a:r>
                        <a:rPr lang="es-CO" sz="1800" kern="1200" dirty="0" smtClean="0">
                          <a:solidFill>
                            <a:schemeClr val="dk1"/>
                          </a:solidFill>
                          <a:effectLst/>
                          <a:latin typeface="+mn-lt"/>
                          <a:ea typeface="+mn-ea"/>
                          <a:cs typeface="+mn-cs"/>
                        </a:rPr>
                        <a:t>desempeño de </a:t>
                      </a:r>
                    </a:p>
                    <a:p>
                      <a:pPr algn="ctr"/>
                      <a:r>
                        <a:rPr lang="es-CO" sz="1800" kern="1200" dirty="0" smtClean="0">
                          <a:solidFill>
                            <a:schemeClr val="dk1"/>
                          </a:solidFill>
                          <a:effectLst/>
                          <a:latin typeface="+mn-lt"/>
                          <a:ea typeface="+mn-ea"/>
                          <a:cs typeface="+mn-cs"/>
                        </a:rPr>
                        <a:t>Docentes de nivel de grado”.</a:t>
                      </a:r>
                      <a:endParaRPr lang="es-CO"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345492275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630772"/>
            <a:ext cx="9075600" cy="4864158"/>
          </a:xfrm>
          <a:prstGeom prst="rect">
            <a:avLst/>
          </a:prstGeom>
        </p:spPr>
      </p:pic>
    </p:spTree>
    <p:extLst>
      <p:ext uri="{BB962C8B-B14F-4D97-AF65-F5344CB8AC3E}">
        <p14:creationId xmlns:p14="http://schemas.microsoft.com/office/powerpoint/2010/main" val="411510656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04" y="620688"/>
            <a:ext cx="9075600" cy="4858884"/>
          </a:xfrm>
          <a:prstGeom prst="rect">
            <a:avLst/>
          </a:prstGeom>
        </p:spPr>
      </p:pic>
    </p:spTree>
    <p:extLst>
      <p:ext uri="{BB962C8B-B14F-4D97-AF65-F5344CB8AC3E}">
        <p14:creationId xmlns:p14="http://schemas.microsoft.com/office/powerpoint/2010/main" val="46998952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04" y="620688"/>
            <a:ext cx="9075600" cy="4870250"/>
          </a:xfrm>
          <a:prstGeom prst="rect">
            <a:avLst/>
          </a:prstGeom>
        </p:spPr>
      </p:pic>
    </p:spTree>
    <p:extLst>
      <p:ext uri="{BB962C8B-B14F-4D97-AF65-F5344CB8AC3E}">
        <p14:creationId xmlns:p14="http://schemas.microsoft.com/office/powerpoint/2010/main" val="224292785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04" y="620688"/>
            <a:ext cx="9075600" cy="4818752"/>
          </a:xfrm>
          <a:prstGeom prst="rect">
            <a:avLst/>
          </a:prstGeom>
        </p:spPr>
      </p:pic>
    </p:spTree>
    <p:extLst>
      <p:ext uri="{BB962C8B-B14F-4D97-AF65-F5344CB8AC3E}">
        <p14:creationId xmlns:p14="http://schemas.microsoft.com/office/powerpoint/2010/main" val="84797845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04" y="620688"/>
            <a:ext cx="9075600" cy="4876357"/>
          </a:xfrm>
          <a:prstGeom prst="rect">
            <a:avLst/>
          </a:prstGeom>
        </p:spPr>
      </p:pic>
    </p:spTree>
    <p:extLst>
      <p:ext uri="{BB962C8B-B14F-4D97-AF65-F5344CB8AC3E}">
        <p14:creationId xmlns:p14="http://schemas.microsoft.com/office/powerpoint/2010/main" val="347552391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04" y="620688"/>
            <a:ext cx="9075600" cy="4870250"/>
          </a:xfrm>
          <a:prstGeom prst="rect">
            <a:avLst/>
          </a:prstGeom>
        </p:spPr>
      </p:pic>
    </p:spTree>
    <p:extLst>
      <p:ext uri="{BB962C8B-B14F-4D97-AF65-F5344CB8AC3E}">
        <p14:creationId xmlns:p14="http://schemas.microsoft.com/office/powerpoint/2010/main" val="8874866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10 Grupo"/>
          <p:cNvGrpSpPr/>
          <p:nvPr/>
        </p:nvGrpSpPr>
        <p:grpSpPr>
          <a:xfrm>
            <a:off x="1069" y="0"/>
            <a:ext cx="9145419" cy="6858000"/>
            <a:chOff x="0" y="-315416"/>
            <a:chExt cx="9145419" cy="7173416"/>
          </a:xfrm>
        </p:grpSpPr>
        <p:sp>
          <p:nvSpPr>
            <p:cNvPr id="12" name="11 Rectángulo"/>
            <p:cNvSpPr/>
            <p:nvPr/>
          </p:nvSpPr>
          <p:spPr bwMode="auto">
            <a:xfrm>
              <a:off x="0" y="-315416"/>
              <a:ext cx="9144000" cy="71734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CO" sz="1800" b="0" i="0" u="sng" strike="noStrike" cap="none" normalizeH="0" baseline="0" smtClean="0">
                <a:ln>
                  <a:noFill/>
                </a:ln>
                <a:solidFill>
                  <a:schemeClr val="tx1"/>
                </a:solidFill>
                <a:effectLst/>
                <a:latin typeface="Arial" charset="0"/>
                <a:cs typeface="Arial" charset="0"/>
              </a:endParaRPr>
            </a:p>
          </p:txBody>
        </p:sp>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939" t="76508" r="21052" b="15609"/>
            <a:stretch/>
          </p:blipFill>
          <p:spPr bwMode="auto">
            <a:xfrm>
              <a:off x="0" y="6047117"/>
              <a:ext cx="9145419" cy="810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1 Rectángulo"/>
          <p:cNvSpPr/>
          <p:nvPr/>
        </p:nvSpPr>
        <p:spPr>
          <a:xfrm>
            <a:off x="1456773" y="116632"/>
            <a:ext cx="6571863"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000" b="1" spc="50" dirty="0">
                <a:ln w="11430"/>
                <a:solidFill>
                  <a:srgbClr val="C00000"/>
                </a:solidFill>
                <a:effectLst>
                  <a:outerShdw blurRad="76200" dist="50800" dir="5400000" algn="tl" rotWithShape="0">
                    <a:srgbClr val="000000">
                      <a:alpha val="65000"/>
                    </a:srgbClr>
                  </a:outerShdw>
                </a:effectLst>
              </a:rPr>
              <a:t>VICERRECTORÍA ACADÉMICA </a:t>
            </a:r>
          </a:p>
        </p:txBody>
      </p:sp>
      <p:sp>
        <p:nvSpPr>
          <p:cNvPr id="6" name="5 Rectángulo"/>
          <p:cNvSpPr/>
          <p:nvPr/>
        </p:nvSpPr>
        <p:spPr>
          <a:xfrm>
            <a:off x="719572" y="3408328"/>
            <a:ext cx="1944216" cy="369332"/>
          </a:xfrm>
          <a:prstGeom prst="rect">
            <a:avLst/>
          </a:prstGeom>
        </p:spPr>
        <p:txBody>
          <a:bodyPr wrap="square">
            <a:spAutoFit/>
          </a:bodyPr>
          <a:lstStyle/>
          <a:p>
            <a:pPr algn="ctr"/>
            <a:endParaRPr lang="es-CO" dirty="0"/>
          </a:p>
        </p:txBody>
      </p:sp>
      <p:graphicFrame>
        <p:nvGraphicFramePr>
          <p:cNvPr id="3" name="2 Diagrama"/>
          <p:cNvGraphicFramePr/>
          <p:nvPr>
            <p:extLst>
              <p:ext uri="{D42A27DB-BD31-4B8C-83A1-F6EECF244321}">
                <p14:modId xmlns:p14="http://schemas.microsoft.com/office/powerpoint/2010/main" val="1896434204"/>
              </p:ext>
            </p:extLst>
          </p:nvPr>
        </p:nvGraphicFramePr>
        <p:xfrm>
          <a:off x="324597" y="843344"/>
          <a:ext cx="8496944" cy="50339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3 CuadroTexto"/>
          <p:cNvSpPr txBox="1"/>
          <p:nvPr/>
        </p:nvSpPr>
        <p:spPr>
          <a:xfrm>
            <a:off x="539552" y="1443542"/>
            <a:ext cx="4860540" cy="4770537"/>
          </a:xfrm>
          <a:prstGeom prst="rect">
            <a:avLst/>
          </a:prstGeom>
          <a:noFill/>
        </p:spPr>
        <p:txBody>
          <a:bodyPr wrap="square" rtlCol="0">
            <a:spAutoFit/>
          </a:bodyPr>
          <a:lstStyle/>
          <a:p>
            <a:endParaRPr lang="es-CO" sz="1600" b="1" u="sng" dirty="0" smtClean="0"/>
          </a:p>
          <a:p>
            <a:endParaRPr lang="es-CO" sz="1600" b="1" u="sng" dirty="0"/>
          </a:p>
          <a:p>
            <a:endParaRPr lang="es-CO" sz="1600" b="1" u="sng" dirty="0" smtClean="0"/>
          </a:p>
          <a:p>
            <a:r>
              <a:rPr lang="es-CO" sz="1600" b="1" u="sng" dirty="0" smtClean="0"/>
              <a:t>PREGRADO: 2</a:t>
            </a:r>
          </a:p>
          <a:p>
            <a:pPr lvl="0"/>
            <a:r>
              <a:rPr lang="es-CO" sz="1600" b="1" dirty="0" smtClean="0"/>
              <a:t>Enfermería</a:t>
            </a:r>
          </a:p>
          <a:p>
            <a:pPr lvl="0"/>
            <a:r>
              <a:rPr lang="es-CO" sz="1600" b="1" dirty="0"/>
              <a:t>Tecnología en Regencia de Farmacia</a:t>
            </a:r>
            <a:endParaRPr lang="es-CO" sz="1600" b="1" dirty="0" smtClean="0"/>
          </a:p>
          <a:p>
            <a:endParaRPr lang="es-CO" sz="1600" b="1" dirty="0"/>
          </a:p>
          <a:p>
            <a:r>
              <a:rPr lang="es-CO" sz="1600" b="1" u="sng" dirty="0" smtClean="0"/>
              <a:t>ESPECIALIZACIÓN: 4</a:t>
            </a:r>
          </a:p>
          <a:p>
            <a:r>
              <a:rPr lang="es-CO" sz="1600" b="1" dirty="0"/>
              <a:t>Salud </a:t>
            </a:r>
            <a:r>
              <a:rPr lang="es-CO" sz="1600" b="1" dirty="0" smtClean="0"/>
              <a:t>Familiar</a:t>
            </a:r>
          </a:p>
          <a:p>
            <a:r>
              <a:rPr lang="es-CO" sz="1600" b="1" dirty="0"/>
              <a:t>Administración en </a:t>
            </a:r>
            <a:r>
              <a:rPr lang="es-CO" sz="1600" b="1" dirty="0" smtClean="0"/>
              <a:t>Salud</a:t>
            </a:r>
          </a:p>
          <a:p>
            <a:r>
              <a:rPr lang="es-CO" sz="1600" b="1" dirty="0" smtClean="0"/>
              <a:t>Epidemiología</a:t>
            </a:r>
          </a:p>
          <a:p>
            <a:r>
              <a:rPr lang="es-CO" sz="1600" b="1" dirty="0"/>
              <a:t>Seguridad y Salud en el </a:t>
            </a:r>
            <a:r>
              <a:rPr lang="es-CO" sz="1600" b="1" dirty="0" smtClean="0"/>
              <a:t>Trabajo</a:t>
            </a:r>
          </a:p>
          <a:p>
            <a:endParaRPr lang="es-CO" sz="1600" dirty="0"/>
          </a:p>
          <a:p>
            <a:r>
              <a:rPr lang="es-CO" sz="1600" b="1" u="sng" dirty="0" smtClean="0"/>
              <a:t>MAESTRIA: 1</a:t>
            </a:r>
          </a:p>
          <a:p>
            <a:r>
              <a:rPr lang="es-CO" sz="1600" b="1" dirty="0"/>
              <a:t>Maestría en Epidemiología</a:t>
            </a:r>
            <a:endParaRPr lang="es-CO" sz="1600" dirty="0"/>
          </a:p>
          <a:p>
            <a:endParaRPr lang="es-CO" sz="1600" dirty="0" smtClean="0"/>
          </a:p>
          <a:p>
            <a:endParaRPr lang="es-CO" sz="1600" b="1" dirty="0"/>
          </a:p>
          <a:p>
            <a:pPr lvl="0"/>
            <a:endParaRPr lang="es-CO" sz="1600" dirty="0"/>
          </a:p>
          <a:p>
            <a:endParaRPr lang="es-CO" sz="1600" dirty="0"/>
          </a:p>
        </p:txBody>
      </p:sp>
    </p:spTree>
    <p:extLst>
      <p:ext uri="{BB962C8B-B14F-4D97-AF65-F5344CB8AC3E}">
        <p14:creationId xmlns:p14="http://schemas.microsoft.com/office/powerpoint/2010/main" val="1069462563"/>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1 Gráfico"/>
          <p:cNvGraphicFramePr>
            <a:graphicFrameLocks/>
          </p:cNvGraphicFramePr>
          <p:nvPr>
            <p:extLst>
              <p:ext uri="{D42A27DB-BD31-4B8C-83A1-F6EECF244321}">
                <p14:modId xmlns:p14="http://schemas.microsoft.com/office/powerpoint/2010/main" val="2856907789"/>
              </p:ext>
            </p:extLst>
          </p:nvPr>
        </p:nvGraphicFramePr>
        <p:xfrm>
          <a:off x="971600" y="1196752"/>
          <a:ext cx="7248525" cy="4105275"/>
        </p:xfrm>
        <a:graphic>
          <a:graphicData uri="http://schemas.openxmlformats.org/drawingml/2006/chart">
            <c:chart xmlns:c="http://schemas.openxmlformats.org/drawingml/2006/chart" xmlns:r="http://schemas.openxmlformats.org/officeDocument/2006/relationships" r:id="rId2"/>
          </a:graphicData>
        </a:graphic>
      </p:graphicFrame>
      <p:sp>
        <p:nvSpPr>
          <p:cNvPr id="12" name="11 CuadroTexto">
            <a:hlinkClick r:id="rId3"/>
          </p:cNvPr>
          <p:cNvSpPr txBox="1"/>
          <p:nvPr/>
        </p:nvSpPr>
        <p:spPr>
          <a:xfrm>
            <a:off x="179512" y="260648"/>
            <a:ext cx="2808312" cy="477054"/>
          </a:xfrm>
          <a:prstGeom prst="rect">
            <a:avLst/>
          </a:prstGeom>
          <a:noFill/>
        </p:spPr>
        <p:txBody>
          <a:bodyPr wrap="square" rtlCol="0">
            <a:spAutoFit/>
          </a:bodyPr>
          <a:lstStyle/>
          <a:p>
            <a:r>
              <a:rPr lang="es-CO" sz="2500" b="1" i="1" dirty="0" smtClean="0"/>
              <a:t>Encuesta FO-GCL-09</a:t>
            </a:r>
            <a:endParaRPr lang="es-CO" sz="2500" b="1" i="1" dirty="0"/>
          </a:p>
        </p:txBody>
      </p:sp>
    </p:spTree>
    <p:extLst>
      <p:ext uri="{BB962C8B-B14F-4D97-AF65-F5344CB8AC3E}">
        <p14:creationId xmlns:p14="http://schemas.microsoft.com/office/powerpoint/2010/main" val="6908093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02" y="332656"/>
            <a:ext cx="4536504" cy="545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537529"/>
            <a:ext cx="4486798" cy="5088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506460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332656"/>
            <a:ext cx="8515350" cy="552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040635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827584" y="188640"/>
            <a:ext cx="4032448" cy="461665"/>
          </a:xfrm>
          <a:prstGeom prst="rect">
            <a:avLst/>
          </a:prstGeom>
          <a:noFill/>
        </p:spPr>
        <p:txBody>
          <a:bodyPr wrap="square" rtlCol="0">
            <a:spAutoFit/>
          </a:bodyPr>
          <a:lstStyle/>
          <a:p>
            <a:pPr algn="ctr"/>
            <a:r>
              <a:rPr lang="es-CO" sz="1200" b="1" i="1" dirty="0" smtClean="0"/>
              <a:t>Cumplimiento del horario de atención de las unidades académicas y administrativas de la universidad.</a:t>
            </a:r>
            <a:endParaRPr lang="es-CO" sz="1200" b="1" i="1" dirty="0"/>
          </a:p>
        </p:txBody>
      </p:sp>
      <p:sp>
        <p:nvSpPr>
          <p:cNvPr id="6" name="5 CuadroTexto"/>
          <p:cNvSpPr txBox="1"/>
          <p:nvPr/>
        </p:nvSpPr>
        <p:spPr>
          <a:xfrm>
            <a:off x="5724128" y="2636912"/>
            <a:ext cx="1944216" cy="461665"/>
          </a:xfrm>
          <a:prstGeom prst="rect">
            <a:avLst/>
          </a:prstGeom>
          <a:noFill/>
        </p:spPr>
        <p:txBody>
          <a:bodyPr wrap="square" rtlCol="0">
            <a:spAutoFit/>
          </a:bodyPr>
          <a:lstStyle/>
          <a:p>
            <a:pPr algn="ctr"/>
            <a:r>
              <a:rPr lang="es-CO" sz="1200" b="1" i="1" dirty="0" smtClean="0"/>
              <a:t>Atención recibida por </a:t>
            </a:r>
          </a:p>
          <a:p>
            <a:pPr algn="ctr"/>
            <a:r>
              <a:rPr lang="es-CO" sz="1200" b="1" i="1" dirty="0" smtClean="0"/>
              <a:t>el personal administrativo.</a:t>
            </a:r>
            <a:endParaRPr lang="es-CO" sz="1200" b="1" i="1" dirty="0"/>
          </a:p>
        </p:txBody>
      </p:sp>
      <p:graphicFrame>
        <p:nvGraphicFramePr>
          <p:cNvPr id="7" name="2 Gráfico"/>
          <p:cNvGraphicFramePr>
            <a:graphicFrameLocks/>
          </p:cNvGraphicFramePr>
          <p:nvPr>
            <p:extLst>
              <p:ext uri="{D42A27DB-BD31-4B8C-83A1-F6EECF244321}">
                <p14:modId xmlns:p14="http://schemas.microsoft.com/office/powerpoint/2010/main" val="2544315579"/>
              </p:ext>
            </p:extLst>
          </p:nvPr>
        </p:nvGraphicFramePr>
        <p:xfrm>
          <a:off x="395536" y="650305"/>
          <a:ext cx="4630241" cy="263698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3 Gráfico"/>
          <p:cNvGraphicFramePr>
            <a:graphicFrameLocks/>
          </p:cNvGraphicFramePr>
          <p:nvPr>
            <p:extLst>
              <p:ext uri="{D42A27DB-BD31-4B8C-83A1-F6EECF244321}">
                <p14:modId xmlns:p14="http://schemas.microsoft.com/office/powerpoint/2010/main" val="2903540033"/>
              </p:ext>
            </p:extLst>
          </p:nvPr>
        </p:nvGraphicFramePr>
        <p:xfrm>
          <a:off x="4355976" y="3098577"/>
          <a:ext cx="4393704" cy="28657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570402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2915816" y="548680"/>
            <a:ext cx="3456384" cy="861774"/>
          </a:xfrm>
          <a:prstGeom prst="rect">
            <a:avLst/>
          </a:prstGeom>
          <a:noFill/>
        </p:spPr>
        <p:txBody>
          <a:bodyPr wrap="square" rtlCol="0">
            <a:spAutoFit/>
          </a:bodyPr>
          <a:lstStyle/>
          <a:p>
            <a:pPr algn="ctr"/>
            <a:r>
              <a:rPr lang="es-CO" sz="2500" b="1" i="1" dirty="0" smtClean="0"/>
              <a:t>Satisfacción por Programa Académico.</a:t>
            </a:r>
            <a:endParaRPr lang="es-CO" sz="2500" b="1" i="1" dirty="0"/>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15" y="1556792"/>
            <a:ext cx="9046789" cy="383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473977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30" y="1556792"/>
            <a:ext cx="8992975" cy="314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423115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191" y="188640"/>
            <a:ext cx="1944216" cy="2021984"/>
          </a:xfrm>
          <a:prstGeom prst="rect">
            <a:avLst/>
          </a:prstGeom>
        </p:spPr>
      </p:pic>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7928" y="3068181"/>
            <a:ext cx="3374314" cy="2161019"/>
          </a:xfrm>
          <a:prstGeom prst="rect">
            <a:avLst/>
          </a:prstGeom>
        </p:spPr>
      </p:pic>
      <p:grpSp>
        <p:nvGrpSpPr>
          <p:cNvPr id="2" name="1 Grupo"/>
          <p:cNvGrpSpPr/>
          <p:nvPr/>
        </p:nvGrpSpPr>
        <p:grpSpPr>
          <a:xfrm>
            <a:off x="222719" y="2564904"/>
            <a:ext cx="3269161" cy="3456384"/>
            <a:chOff x="222719" y="2564904"/>
            <a:chExt cx="3269161" cy="3456384"/>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461" y="2564904"/>
              <a:ext cx="1813676" cy="1837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719" y="4401759"/>
              <a:ext cx="3269161" cy="1619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4007" y="476378"/>
            <a:ext cx="3863568" cy="155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6892" y="794114"/>
            <a:ext cx="1650683" cy="1628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62103" y="1045485"/>
            <a:ext cx="1770137" cy="1125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13 CuadroTexto"/>
          <p:cNvSpPr txBox="1"/>
          <p:nvPr/>
        </p:nvSpPr>
        <p:spPr>
          <a:xfrm>
            <a:off x="7164288" y="5775067"/>
            <a:ext cx="1944216" cy="246221"/>
          </a:xfrm>
          <a:prstGeom prst="rect">
            <a:avLst/>
          </a:prstGeom>
          <a:noFill/>
        </p:spPr>
        <p:txBody>
          <a:bodyPr wrap="square" rtlCol="0">
            <a:spAutoFit/>
          </a:bodyPr>
          <a:lstStyle/>
          <a:p>
            <a:r>
              <a:rPr lang="es-CO" sz="1000" i="1" dirty="0" smtClean="0"/>
              <a:t>Fuente: Oficina Coordinadora SIG.</a:t>
            </a:r>
            <a:endParaRPr lang="es-CO" sz="1000" i="1" dirty="0"/>
          </a:p>
        </p:txBody>
      </p:sp>
    </p:spTree>
    <p:extLst>
      <p:ext uri="{BB962C8B-B14F-4D97-AF65-F5344CB8AC3E}">
        <p14:creationId xmlns:p14="http://schemas.microsoft.com/office/powerpoint/2010/main" val="87834629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580726" y="3645024"/>
            <a:ext cx="4527778" cy="1200329"/>
          </a:xfrm>
          <a:prstGeom prst="rect">
            <a:avLst/>
          </a:prstGeom>
          <a:noFill/>
        </p:spPr>
        <p:txBody>
          <a:bodyPr wrap="square" rtlCol="0">
            <a:spAutoFit/>
          </a:bodyPr>
          <a:lstStyle/>
          <a:p>
            <a:pPr algn="just"/>
            <a:r>
              <a:rPr lang="es-CO" sz="1200" i="1" dirty="0"/>
              <a:t>Datos obtenidos en una encuesta aplicada al 9.98% del personal docente y personal no docente que se encontraba vinculado a la Universidad en el primer semestre de 2016. </a:t>
            </a:r>
            <a:endParaRPr lang="es-CO" sz="1200" i="1" dirty="0" smtClean="0"/>
          </a:p>
          <a:p>
            <a:pPr algn="just"/>
            <a:endParaRPr lang="es-CO" sz="1200" i="1" dirty="0"/>
          </a:p>
          <a:p>
            <a:pPr algn="just"/>
            <a:r>
              <a:rPr lang="es-CO" sz="1200" i="1" dirty="0" smtClean="0"/>
              <a:t>Con </a:t>
            </a:r>
            <a:r>
              <a:rPr lang="es-CO" sz="1200" i="1" dirty="0"/>
              <a:t>lo anterior puede evidenciarse que la implementación y mejora del SIG ha incidido de una manera positiva en esta población.</a:t>
            </a:r>
            <a:endParaRPr lang="es-CO" sz="1200" i="1" dirty="0" smtClean="0"/>
          </a:p>
        </p:txBody>
      </p:sp>
      <p:pic>
        <p:nvPicPr>
          <p:cNvPr id="7" name="6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404664"/>
            <a:ext cx="4226170" cy="1462446"/>
          </a:xfrm>
          <a:prstGeom prst="rect">
            <a:avLst/>
          </a:prstGeom>
        </p:spPr>
      </p:pic>
      <p:pic>
        <p:nvPicPr>
          <p:cNvPr id="8" name="7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3428" y="1556792"/>
            <a:ext cx="4375076" cy="1855178"/>
          </a:xfrm>
          <a:prstGeom prst="rect">
            <a:avLst/>
          </a:prstGeom>
        </p:spPr>
      </p:pic>
      <p:grpSp>
        <p:nvGrpSpPr>
          <p:cNvPr id="2" name="1 Grupo"/>
          <p:cNvGrpSpPr/>
          <p:nvPr/>
        </p:nvGrpSpPr>
        <p:grpSpPr>
          <a:xfrm>
            <a:off x="35496" y="3645024"/>
            <a:ext cx="4320480" cy="2175543"/>
            <a:chOff x="35496" y="2994460"/>
            <a:chExt cx="4320480" cy="2175543"/>
          </a:xfrm>
        </p:grpSpPr>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2994460"/>
              <a:ext cx="4320480" cy="225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49" y="3356992"/>
              <a:ext cx="1917763" cy="1813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5495" y="3609928"/>
              <a:ext cx="2224457" cy="1412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10 CuadroTexto"/>
          <p:cNvSpPr txBox="1"/>
          <p:nvPr/>
        </p:nvSpPr>
        <p:spPr>
          <a:xfrm>
            <a:off x="7164288" y="5775067"/>
            <a:ext cx="1944216" cy="246221"/>
          </a:xfrm>
          <a:prstGeom prst="rect">
            <a:avLst/>
          </a:prstGeom>
          <a:noFill/>
        </p:spPr>
        <p:txBody>
          <a:bodyPr wrap="square" rtlCol="0">
            <a:spAutoFit/>
          </a:bodyPr>
          <a:lstStyle/>
          <a:p>
            <a:r>
              <a:rPr lang="es-CO" sz="1000" i="1" dirty="0" smtClean="0"/>
              <a:t>Fuente: Oficina Coordinadora SIG.</a:t>
            </a:r>
            <a:endParaRPr lang="es-CO" sz="1000" i="1" dirty="0"/>
          </a:p>
        </p:txBody>
      </p:sp>
    </p:spTree>
    <p:extLst>
      <p:ext uri="{BB962C8B-B14F-4D97-AF65-F5344CB8AC3E}">
        <p14:creationId xmlns:p14="http://schemas.microsoft.com/office/powerpoint/2010/main" val="428825327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619672" y="2564904"/>
            <a:ext cx="6120680" cy="1323439"/>
          </a:xfrm>
          <a:prstGeom prst="rect">
            <a:avLst/>
          </a:prstGeom>
          <a:noFill/>
        </p:spPr>
        <p:txBody>
          <a:bodyPr wrap="square" rtlCol="0">
            <a:spAutoFit/>
          </a:bodyPr>
          <a:lstStyle/>
          <a:p>
            <a:pPr algn="ctr"/>
            <a:r>
              <a:rPr lang="es-CO" sz="8000" b="1" i="1" dirty="0" smtClean="0"/>
              <a:t>¿Preguntas?</a:t>
            </a:r>
            <a:endParaRPr lang="es-CO" sz="8000" b="1" i="1" dirty="0"/>
          </a:p>
        </p:txBody>
      </p:sp>
    </p:spTree>
    <p:extLst>
      <p:ext uri="{BB962C8B-B14F-4D97-AF65-F5344CB8AC3E}">
        <p14:creationId xmlns:p14="http://schemas.microsoft.com/office/powerpoint/2010/main" val="401331372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5 Grupo"/>
          <p:cNvGrpSpPr/>
          <p:nvPr/>
        </p:nvGrpSpPr>
        <p:grpSpPr>
          <a:xfrm>
            <a:off x="1259632" y="2132856"/>
            <a:ext cx="6624736" cy="2282190"/>
            <a:chOff x="1259632" y="2132856"/>
            <a:chExt cx="6624736" cy="2282190"/>
          </a:xfrm>
        </p:grpSpPr>
        <p:sp>
          <p:nvSpPr>
            <p:cNvPr id="2" name="1 CuadroTexto"/>
            <p:cNvSpPr txBox="1"/>
            <p:nvPr/>
          </p:nvSpPr>
          <p:spPr>
            <a:xfrm>
              <a:off x="1259632" y="2132856"/>
              <a:ext cx="6624736" cy="1631216"/>
            </a:xfrm>
            <a:prstGeom prst="rect">
              <a:avLst/>
            </a:prstGeom>
            <a:noFill/>
          </p:spPr>
          <p:txBody>
            <a:bodyPr wrap="square" rtlCol="0">
              <a:spAutoFit/>
            </a:bodyPr>
            <a:lstStyle/>
            <a:p>
              <a:r>
                <a:rPr lang="es-CO" sz="5000" b="1" i="1" dirty="0"/>
                <a:t>"</a:t>
              </a:r>
              <a:r>
                <a:rPr lang="es-CO" sz="5000" b="1" i="1" dirty="0" smtClean="0"/>
                <a:t>Lo perfecto es enemigo de lo bueno".</a:t>
              </a:r>
              <a:endParaRPr lang="es-CO" sz="5000" b="1" i="1" dirty="0"/>
            </a:p>
          </p:txBody>
        </p:sp>
        <p:sp>
          <p:nvSpPr>
            <p:cNvPr id="3" name="2 CuadroTexto"/>
            <p:cNvSpPr txBox="1"/>
            <p:nvPr/>
          </p:nvSpPr>
          <p:spPr>
            <a:xfrm>
              <a:off x="6300192" y="3861048"/>
              <a:ext cx="1584176" cy="553998"/>
            </a:xfrm>
            <a:prstGeom prst="rect">
              <a:avLst/>
            </a:prstGeom>
            <a:noFill/>
          </p:spPr>
          <p:txBody>
            <a:bodyPr wrap="square" rtlCol="0">
              <a:spAutoFit/>
            </a:bodyPr>
            <a:lstStyle/>
            <a:p>
              <a:pPr algn="ctr"/>
              <a:r>
                <a:rPr lang="es-CO" sz="3000" b="1" i="1" dirty="0" smtClean="0"/>
                <a:t>Voltaire.</a:t>
              </a:r>
              <a:endParaRPr lang="es-CO" sz="3000" b="1" i="1" dirty="0"/>
            </a:p>
          </p:txBody>
        </p:sp>
      </p:grpSp>
    </p:spTree>
    <p:extLst>
      <p:ext uri="{BB962C8B-B14F-4D97-AF65-F5344CB8AC3E}">
        <p14:creationId xmlns:p14="http://schemas.microsoft.com/office/powerpoint/2010/main" val="38978903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10 Grupo"/>
          <p:cNvGrpSpPr/>
          <p:nvPr/>
        </p:nvGrpSpPr>
        <p:grpSpPr>
          <a:xfrm>
            <a:off x="1069" y="0"/>
            <a:ext cx="9145419" cy="6858000"/>
            <a:chOff x="0" y="-315416"/>
            <a:chExt cx="9145419" cy="7173416"/>
          </a:xfrm>
        </p:grpSpPr>
        <p:sp>
          <p:nvSpPr>
            <p:cNvPr id="12" name="11 Rectángulo"/>
            <p:cNvSpPr/>
            <p:nvPr/>
          </p:nvSpPr>
          <p:spPr bwMode="auto">
            <a:xfrm>
              <a:off x="0" y="-315416"/>
              <a:ext cx="9144000" cy="71734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CO" sz="1800" b="0" i="0" u="sng" strike="noStrike" cap="none" normalizeH="0" baseline="0" smtClean="0">
                <a:ln>
                  <a:noFill/>
                </a:ln>
                <a:solidFill>
                  <a:schemeClr val="tx1"/>
                </a:solidFill>
                <a:effectLst/>
                <a:latin typeface="Arial" charset="0"/>
                <a:cs typeface="Arial" charset="0"/>
              </a:endParaRPr>
            </a:p>
          </p:txBody>
        </p:sp>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939" t="76508" r="21052" b="15609"/>
            <a:stretch/>
          </p:blipFill>
          <p:spPr bwMode="auto">
            <a:xfrm>
              <a:off x="0" y="6047117"/>
              <a:ext cx="9145419" cy="810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1 Rectángulo"/>
          <p:cNvSpPr/>
          <p:nvPr/>
        </p:nvSpPr>
        <p:spPr>
          <a:xfrm>
            <a:off x="1456773" y="116632"/>
            <a:ext cx="6571863"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000" b="1" spc="50" dirty="0">
                <a:ln w="11430"/>
                <a:solidFill>
                  <a:srgbClr val="C00000"/>
                </a:solidFill>
                <a:effectLst>
                  <a:outerShdw blurRad="76200" dist="50800" dir="5400000" algn="tl" rotWithShape="0">
                    <a:srgbClr val="000000">
                      <a:alpha val="65000"/>
                    </a:srgbClr>
                  </a:outerShdw>
                </a:effectLst>
              </a:rPr>
              <a:t>VICERRECTORÍA ACADÉMICA </a:t>
            </a:r>
          </a:p>
        </p:txBody>
      </p:sp>
      <p:sp>
        <p:nvSpPr>
          <p:cNvPr id="6" name="5 Rectángulo"/>
          <p:cNvSpPr/>
          <p:nvPr/>
        </p:nvSpPr>
        <p:spPr>
          <a:xfrm>
            <a:off x="719572" y="3408328"/>
            <a:ext cx="1944216" cy="369332"/>
          </a:xfrm>
          <a:prstGeom prst="rect">
            <a:avLst/>
          </a:prstGeom>
        </p:spPr>
        <p:txBody>
          <a:bodyPr wrap="square">
            <a:spAutoFit/>
          </a:bodyPr>
          <a:lstStyle/>
          <a:p>
            <a:pPr algn="ctr"/>
            <a:endParaRPr lang="es-CO" dirty="0"/>
          </a:p>
        </p:txBody>
      </p:sp>
      <p:graphicFrame>
        <p:nvGraphicFramePr>
          <p:cNvPr id="3" name="2 Diagrama"/>
          <p:cNvGraphicFramePr/>
          <p:nvPr>
            <p:extLst>
              <p:ext uri="{D42A27DB-BD31-4B8C-83A1-F6EECF244321}">
                <p14:modId xmlns:p14="http://schemas.microsoft.com/office/powerpoint/2010/main" val="2303925028"/>
              </p:ext>
            </p:extLst>
          </p:nvPr>
        </p:nvGraphicFramePr>
        <p:xfrm>
          <a:off x="324597" y="843344"/>
          <a:ext cx="8496944" cy="50339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3 CuadroTexto"/>
          <p:cNvSpPr txBox="1"/>
          <p:nvPr/>
        </p:nvSpPr>
        <p:spPr>
          <a:xfrm>
            <a:off x="539552" y="1443542"/>
            <a:ext cx="4860540" cy="4278094"/>
          </a:xfrm>
          <a:prstGeom prst="rect">
            <a:avLst/>
          </a:prstGeom>
          <a:noFill/>
        </p:spPr>
        <p:txBody>
          <a:bodyPr wrap="square" rtlCol="0">
            <a:spAutoFit/>
          </a:bodyPr>
          <a:lstStyle/>
          <a:p>
            <a:endParaRPr lang="es-CO" sz="1600" b="1" u="sng" dirty="0" smtClean="0"/>
          </a:p>
          <a:p>
            <a:endParaRPr lang="es-CO" sz="1600" b="1" u="sng" dirty="0" smtClean="0"/>
          </a:p>
          <a:p>
            <a:r>
              <a:rPr lang="es-CO" sz="1600" b="1" u="sng" dirty="0" smtClean="0"/>
              <a:t>PREGRADO: 3</a:t>
            </a:r>
          </a:p>
          <a:p>
            <a:pPr lvl="0"/>
            <a:r>
              <a:rPr lang="es-CO" sz="1600" b="1" dirty="0" smtClean="0"/>
              <a:t>Ingeniería de sistemas</a:t>
            </a:r>
          </a:p>
          <a:p>
            <a:pPr lvl="0"/>
            <a:r>
              <a:rPr lang="es-CO" sz="1600" b="1" dirty="0" smtClean="0"/>
              <a:t>Ingeniería electrónica</a:t>
            </a:r>
          </a:p>
          <a:p>
            <a:pPr lvl="0"/>
            <a:r>
              <a:rPr lang="es-CO" sz="1600" b="1" dirty="0" smtClean="0"/>
              <a:t>Biología</a:t>
            </a:r>
          </a:p>
          <a:p>
            <a:endParaRPr lang="es-CO" sz="1600" b="1" dirty="0"/>
          </a:p>
          <a:p>
            <a:r>
              <a:rPr lang="es-CO" sz="1600" b="1" u="sng" dirty="0" smtClean="0"/>
              <a:t>ESPECIALIZACIÓN: 3</a:t>
            </a:r>
          </a:p>
          <a:p>
            <a:r>
              <a:rPr lang="es-CO" sz="1600" b="1" dirty="0"/>
              <a:t>Gestión Ambiental Sostenible</a:t>
            </a:r>
            <a:r>
              <a:rPr lang="es-CO" sz="1600" b="1" u="sng" dirty="0" smtClean="0"/>
              <a:t> </a:t>
            </a:r>
          </a:p>
          <a:p>
            <a:r>
              <a:rPr lang="es-CO" sz="1600" b="1" dirty="0"/>
              <a:t>Ingeniería de </a:t>
            </a:r>
            <a:r>
              <a:rPr lang="es-CO" sz="1600" b="1" dirty="0" smtClean="0"/>
              <a:t>Software</a:t>
            </a:r>
          </a:p>
          <a:p>
            <a:r>
              <a:rPr lang="es-CO" sz="1600" b="1" dirty="0"/>
              <a:t>Instrumentación y Control </a:t>
            </a:r>
            <a:r>
              <a:rPr lang="es-CO" sz="1600" b="1" dirty="0" smtClean="0"/>
              <a:t>Industrial</a:t>
            </a:r>
          </a:p>
          <a:p>
            <a:endParaRPr lang="es-CO" sz="1600" dirty="0"/>
          </a:p>
          <a:p>
            <a:r>
              <a:rPr lang="es-CO" sz="1600" b="1" u="sng" dirty="0" smtClean="0"/>
              <a:t>MAESTRIA: 1</a:t>
            </a:r>
          </a:p>
          <a:p>
            <a:r>
              <a:rPr lang="es-CO" sz="1600" b="1" dirty="0"/>
              <a:t>Gestión Ambiental Sostenible</a:t>
            </a:r>
            <a:endParaRPr lang="es-CO" sz="1600" b="1" dirty="0" smtClean="0"/>
          </a:p>
          <a:p>
            <a:endParaRPr lang="es-CO" sz="1600" b="1" dirty="0"/>
          </a:p>
          <a:p>
            <a:pPr lvl="0"/>
            <a:endParaRPr lang="es-CO" sz="1600" dirty="0"/>
          </a:p>
          <a:p>
            <a:endParaRPr lang="es-CO" sz="1600" dirty="0"/>
          </a:p>
        </p:txBody>
      </p:sp>
    </p:spTree>
    <p:extLst>
      <p:ext uri="{BB962C8B-B14F-4D97-AF65-F5344CB8AC3E}">
        <p14:creationId xmlns:p14="http://schemas.microsoft.com/office/powerpoint/2010/main" val="3682932035"/>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619672" y="2564904"/>
            <a:ext cx="6120680" cy="1323439"/>
          </a:xfrm>
          <a:prstGeom prst="rect">
            <a:avLst/>
          </a:prstGeom>
          <a:noFill/>
        </p:spPr>
        <p:txBody>
          <a:bodyPr wrap="square" rtlCol="0">
            <a:spAutoFit/>
          </a:bodyPr>
          <a:lstStyle/>
          <a:p>
            <a:pPr algn="ctr"/>
            <a:r>
              <a:rPr lang="es-CO" sz="8000" b="1" i="1" dirty="0" smtClean="0"/>
              <a:t>Gracias!</a:t>
            </a:r>
            <a:endParaRPr lang="es-CO" sz="8000" b="1" i="1" dirty="0"/>
          </a:p>
        </p:txBody>
      </p:sp>
    </p:spTree>
    <p:extLst>
      <p:ext uri="{BB962C8B-B14F-4D97-AF65-F5344CB8AC3E}">
        <p14:creationId xmlns:p14="http://schemas.microsoft.com/office/powerpoint/2010/main" val="326256401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56387" y="2492896"/>
            <a:ext cx="8136904" cy="3693319"/>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5000" b="1" i="1" spc="50" dirty="0" smtClean="0">
                <a:ln w="11430"/>
                <a:effectLst>
                  <a:outerShdw blurRad="76200" dist="50800" dir="5400000" algn="tl" rotWithShape="0">
                    <a:srgbClr val="000000">
                      <a:alpha val="65000"/>
                    </a:srgbClr>
                  </a:outerShdw>
                </a:effectLst>
              </a:rPr>
              <a:t>Oficina de Personal</a:t>
            </a:r>
          </a:p>
          <a:p>
            <a:pPr algn="ctr"/>
            <a:endParaRPr lang="es-ES" sz="5000" b="1" i="1" spc="50" dirty="0" smtClean="0">
              <a:ln w="11430"/>
              <a:effectLst>
                <a:outerShdw blurRad="76200" dist="50800" dir="5400000" algn="tl" rotWithShape="0">
                  <a:srgbClr val="000000">
                    <a:alpha val="65000"/>
                  </a:srgbClr>
                </a:outerShdw>
              </a:effectLst>
            </a:endParaRPr>
          </a:p>
          <a:p>
            <a:pPr algn="ctr"/>
            <a:r>
              <a:rPr lang="es-CO" sz="4200" b="1" i="1" spc="50" dirty="0" smtClean="0">
                <a:ln w="11430"/>
                <a:effectLst>
                  <a:outerShdw blurRad="76200" dist="50800" dir="5400000" algn="tl" rotWithShape="0">
                    <a:srgbClr val="000000">
                      <a:alpha val="65000"/>
                    </a:srgbClr>
                  </a:outerShdw>
                </a:effectLst>
              </a:rPr>
              <a:t> Jaime Iván Pardo Aguirre </a:t>
            </a:r>
          </a:p>
          <a:p>
            <a:pPr algn="ctr"/>
            <a:r>
              <a:rPr lang="es-CO" sz="4200" b="1" i="1" spc="50" dirty="0" smtClean="0">
                <a:ln w="11430"/>
                <a:effectLst>
                  <a:outerShdw blurRad="76200" dist="50800" dir="5400000" algn="tl" rotWithShape="0">
                    <a:srgbClr val="000000">
                      <a:alpha val="65000"/>
                    </a:srgbClr>
                  </a:outerShdw>
                </a:effectLst>
              </a:rPr>
              <a:t>Jefe de Oficina</a:t>
            </a:r>
            <a:endParaRPr lang="es-ES" sz="4200" b="1" i="1" spc="50" dirty="0">
              <a:ln w="11430"/>
              <a:effectLst>
                <a:outerShdw blurRad="76200" dist="50800" dir="5400000" algn="tl" rotWithShape="0">
                  <a:srgbClr val="000000">
                    <a:alpha val="65000"/>
                  </a:srgbClr>
                </a:outerShdw>
              </a:effectLst>
            </a:endParaRPr>
          </a:p>
          <a:p>
            <a:pPr algn="ctr"/>
            <a:endParaRPr lang="es-ES" sz="5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59"/>
            <a:ext cx="9144000" cy="191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840091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899592" y="332656"/>
            <a:ext cx="7416824" cy="861774"/>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CO" sz="2500" b="1" dirty="0" smtClean="0">
                <a:ln w="11430"/>
                <a:effectLst>
                  <a:outerShdw blurRad="50800" dist="39000" dir="5460000" algn="tl">
                    <a:srgbClr val="000000">
                      <a:alpha val="38000"/>
                    </a:srgbClr>
                  </a:outerShdw>
                </a:effectLst>
              </a:rPr>
              <a:t>TRÁMITES MÁS COMUNES ANTE LA OFICINA DE PERSONAL POR PARTE DE LOS DOCENTES</a:t>
            </a:r>
            <a:endParaRPr lang="es-CO" sz="2500" b="1" dirty="0">
              <a:ln w="11430"/>
              <a:effectLst>
                <a:outerShdw blurRad="50800" dist="39000" dir="5460000" algn="tl">
                  <a:srgbClr val="000000">
                    <a:alpha val="38000"/>
                  </a:srgbClr>
                </a:outerShdw>
              </a:effectLst>
            </a:endParaRPr>
          </a:p>
        </p:txBody>
      </p:sp>
      <p:graphicFrame>
        <p:nvGraphicFramePr>
          <p:cNvPr id="6" name="5 Diagrama"/>
          <p:cNvGraphicFramePr/>
          <p:nvPr>
            <p:extLst>
              <p:ext uri="{D42A27DB-BD31-4B8C-83A1-F6EECF244321}">
                <p14:modId xmlns:p14="http://schemas.microsoft.com/office/powerpoint/2010/main" val="4193676735"/>
              </p:ext>
            </p:extLst>
          </p:nvPr>
        </p:nvGraphicFramePr>
        <p:xfrm>
          <a:off x="467544" y="1412776"/>
          <a:ext cx="8208912"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6306387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23528" y="2132856"/>
            <a:ext cx="8136904" cy="446276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5000" b="1" i="1" spc="50" dirty="0" smtClean="0">
                <a:ln w="11430"/>
                <a:effectLst>
                  <a:outerShdw blurRad="76200" dist="50800" dir="5400000" algn="tl" rotWithShape="0">
                    <a:srgbClr val="000000">
                      <a:alpha val="65000"/>
                    </a:srgbClr>
                  </a:outerShdw>
                </a:effectLst>
              </a:rPr>
              <a:t>Oficina de Admisiones, Registro y Control Académico</a:t>
            </a:r>
          </a:p>
          <a:p>
            <a:pPr algn="ctr"/>
            <a:endParaRPr lang="es-ES" sz="5000" b="1" i="1" spc="50" dirty="0" smtClean="0">
              <a:ln w="11430"/>
              <a:effectLst>
                <a:outerShdw blurRad="76200" dist="50800" dir="5400000" algn="tl" rotWithShape="0">
                  <a:srgbClr val="000000">
                    <a:alpha val="65000"/>
                  </a:srgbClr>
                </a:outerShdw>
              </a:effectLst>
            </a:endParaRPr>
          </a:p>
          <a:p>
            <a:pPr algn="ctr"/>
            <a:r>
              <a:rPr lang="es-CO" sz="4200" b="1" i="1" spc="50" dirty="0" smtClean="0">
                <a:ln w="11430"/>
                <a:effectLst>
                  <a:outerShdw blurRad="76200" dist="50800" dir="5400000" algn="tl" rotWithShape="0">
                    <a:srgbClr val="000000">
                      <a:alpha val="65000"/>
                    </a:srgbClr>
                  </a:outerShdw>
                </a:effectLst>
              </a:rPr>
              <a:t> Yajaira Casas </a:t>
            </a:r>
            <a:r>
              <a:rPr lang="es-CO" sz="4200" b="1" i="1" spc="50" dirty="0" err="1" smtClean="0">
                <a:ln w="11430"/>
                <a:effectLst>
                  <a:outerShdw blurRad="76200" dist="50800" dir="5400000" algn="tl" rotWithShape="0">
                    <a:srgbClr val="000000">
                      <a:alpha val="65000"/>
                    </a:srgbClr>
                  </a:outerShdw>
                </a:effectLst>
              </a:rPr>
              <a:t>Gomez</a:t>
            </a:r>
            <a:r>
              <a:rPr lang="es-CO" sz="4200" b="1" i="1" spc="50" dirty="0" smtClean="0">
                <a:ln w="11430"/>
                <a:effectLst>
                  <a:outerShdw blurRad="76200" dist="50800" dir="5400000" algn="tl" rotWithShape="0">
                    <a:srgbClr val="000000">
                      <a:alpha val="65000"/>
                    </a:srgbClr>
                  </a:outerShdw>
                </a:effectLst>
              </a:rPr>
              <a:t> </a:t>
            </a:r>
          </a:p>
          <a:p>
            <a:pPr algn="ctr"/>
            <a:r>
              <a:rPr lang="es-CO" sz="4200" b="1" i="1" spc="50" dirty="0" smtClean="0">
                <a:ln w="11430"/>
                <a:effectLst>
                  <a:outerShdw blurRad="76200" dist="50800" dir="5400000" algn="tl" rotWithShape="0">
                    <a:srgbClr val="000000">
                      <a:alpha val="65000"/>
                    </a:srgbClr>
                  </a:outerShdw>
                </a:effectLst>
              </a:rPr>
              <a:t>Jefe de Oficina</a:t>
            </a:r>
            <a:endParaRPr lang="es-ES" sz="4200" b="1" i="1" spc="50" dirty="0">
              <a:ln w="11430"/>
              <a:effectLst>
                <a:outerShdw blurRad="76200" dist="50800" dir="5400000" algn="tl" rotWithShape="0">
                  <a:srgbClr val="000000">
                    <a:alpha val="65000"/>
                  </a:srgbClr>
                </a:outerShdw>
              </a:effectLst>
            </a:endParaRPr>
          </a:p>
          <a:p>
            <a:pPr algn="ctr"/>
            <a:endParaRPr lang="es-ES" sz="5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91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173616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p:spPr>
        <p:txBody>
          <a:bodyPr>
            <a:normAutofit fontScale="90000"/>
          </a:bodyPr>
          <a:lstStyle/>
          <a:p>
            <a:r>
              <a:rPr lang="es-CO" b="1" dirty="0" smtClean="0"/>
              <a:t>Recomendaciones Generales</a:t>
            </a:r>
            <a:endParaRPr lang="es-CO" b="1" dirty="0"/>
          </a:p>
        </p:txBody>
      </p:sp>
      <p:sp>
        <p:nvSpPr>
          <p:cNvPr id="3" name="2 Marcador de contenido"/>
          <p:cNvSpPr>
            <a:spLocks noGrp="1"/>
          </p:cNvSpPr>
          <p:nvPr>
            <p:ph idx="1"/>
          </p:nvPr>
        </p:nvSpPr>
        <p:spPr>
          <a:xfrm>
            <a:off x="457200" y="1196752"/>
            <a:ext cx="8229600" cy="4929411"/>
          </a:xfrm>
        </p:spPr>
        <p:txBody>
          <a:bodyPr/>
          <a:lstStyle/>
          <a:p>
            <a:pPr algn="just"/>
            <a:r>
              <a:rPr lang="es-CO" dirty="0" smtClean="0"/>
              <a:t>Conocer las fechas limites de las diferentes actividades incluidas en el Calendario y Planeación Académica. </a:t>
            </a:r>
          </a:p>
          <a:p>
            <a:pPr algn="just"/>
            <a:r>
              <a:rPr lang="es-CO" dirty="0" smtClean="0"/>
              <a:t>Explorar las diferentes herramientas que ofrece la Universidad para resolver algunos requerimientos como:</a:t>
            </a:r>
          </a:p>
          <a:p>
            <a:pPr lvl="1" algn="just">
              <a:buFontTx/>
              <a:buChar char="-"/>
            </a:pPr>
            <a:r>
              <a:rPr lang="es-CO" sz="2400" dirty="0" smtClean="0"/>
              <a:t>Consulta de Estadísticas (</a:t>
            </a:r>
            <a:r>
              <a:rPr lang="es-CO" sz="2400" dirty="0" err="1" smtClean="0"/>
              <a:t>Pentaho</a:t>
            </a:r>
            <a:r>
              <a:rPr lang="es-CO" sz="2400" dirty="0" smtClean="0"/>
              <a:t>)</a:t>
            </a:r>
            <a:endParaRPr lang="es-CO" sz="2400" dirty="0"/>
          </a:p>
          <a:p>
            <a:pPr lvl="1" algn="just">
              <a:buFontTx/>
              <a:buChar char="-"/>
            </a:pPr>
            <a:r>
              <a:rPr lang="es-CO" sz="2400" dirty="0" smtClean="0"/>
              <a:t>Consulta de cupos disponibles</a:t>
            </a:r>
          </a:p>
          <a:p>
            <a:pPr lvl="1" algn="just">
              <a:buFontTx/>
              <a:buChar char="-"/>
            </a:pPr>
            <a:r>
              <a:rPr lang="es-CO" sz="2400" dirty="0" smtClean="0"/>
              <a:t>Horarios de Clase </a:t>
            </a:r>
          </a:p>
          <a:p>
            <a:pPr algn="just"/>
            <a:endParaRPr lang="es-CO" dirty="0" smtClean="0"/>
          </a:p>
          <a:p>
            <a:pPr algn="just"/>
            <a:endParaRPr lang="es-CO" dirty="0"/>
          </a:p>
        </p:txBody>
      </p:sp>
      <p:pic>
        <p:nvPicPr>
          <p:cNvPr id="5124" name="Picture 4" descr="http://diarioelinformal.info/wp-content/uploads/2015/07/calendari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6408" y="4365104"/>
            <a:ext cx="2483768" cy="1403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11851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b="1" dirty="0" smtClean="0"/>
              <a:t>TRAMITE DE GRADO</a:t>
            </a:r>
            <a:endParaRPr lang="es-CO" b="1" dirty="0"/>
          </a:p>
        </p:txBody>
      </p:sp>
      <p:sp>
        <p:nvSpPr>
          <p:cNvPr id="3" name="2 Marcador de contenido"/>
          <p:cNvSpPr>
            <a:spLocks noGrp="1"/>
          </p:cNvSpPr>
          <p:nvPr>
            <p:ph idx="1"/>
          </p:nvPr>
        </p:nvSpPr>
        <p:spPr>
          <a:xfrm>
            <a:off x="457200" y="1600201"/>
            <a:ext cx="8507288" cy="2332856"/>
          </a:xfrm>
        </p:spPr>
        <p:txBody>
          <a:bodyPr>
            <a:normAutofit/>
          </a:bodyPr>
          <a:lstStyle/>
          <a:p>
            <a:pPr algn="just"/>
            <a:r>
              <a:rPr lang="es-CO" sz="2800" dirty="0" smtClean="0"/>
              <a:t>La </a:t>
            </a:r>
            <a:r>
              <a:rPr lang="es-CO" sz="2800" dirty="0" err="1" smtClean="0"/>
              <a:t>OARCA</a:t>
            </a:r>
            <a:r>
              <a:rPr lang="es-CO" sz="2800" dirty="0" smtClean="0"/>
              <a:t> debe remitir a Secretaria General las carpetas de los estudiantes que cumplen las condiciones para obtener titulo profesional </a:t>
            </a:r>
            <a:r>
              <a:rPr lang="es-CO" sz="2800" b="1" dirty="0" smtClean="0"/>
              <a:t>como mínimo 15 días antes de las ceremonias de Graduación.</a:t>
            </a:r>
            <a:endParaRPr lang="es-CO" sz="2800" b="1" dirty="0"/>
          </a:p>
        </p:txBody>
      </p:sp>
      <p:pic>
        <p:nvPicPr>
          <p:cNvPr id="1026" name="Picture 2" descr="Resultado de imagen para grad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94477" y="3717032"/>
            <a:ext cx="2469163" cy="2160240"/>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971600" y="4005064"/>
            <a:ext cx="5472608" cy="2246769"/>
          </a:xfrm>
          <a:prstGeom prst="rect">
            <a:avLst/>
          </a:prstGeom>
          <a:noFill/>
        </p:spPr>
        <p:txBody>
          <a:bodyPr wrap="square" rtlCol="0">
            <a:spAutoFit/>
          </a:bodyPr>
          <a:lstStyle/>
          <a:p>
            <a:pPr algn="just"/>
            <a:r>
              <a:rPr lang="es-CO" sz="2800" b="1" dirty="0">
                <a:solidFill>
                  <a:srgbClr val="FF0000"/>
                </a:solidFill>
              </a:rPr>
              <a:t>Se sugiere tener en cuenta este plazo limite para los procesos de sustentación y envío de estudio de hoja de vida.</a:t>
            </a:r>
          </a:p>
          <a:p>
            <a:pPr algn="just"/>
            <a:endParaRPr lang="es-CO" sz="2800" dirty="0">
              <a:solidFill>
                <a:srgbClr val="FF0000"/>
              </a:solidFill>
            </a:endParaRPr>
          </a:p>
        </p:txBody>
      </p:sp>
    </p:spTree>
    <p:extLst>
      <p:ext uri="{BB962C8B-B14F-4D97-AF65-F5344CB8AC3E}">
        <p14:creationId xmlns:p14="http://schemas.microsoft.com/office/powerpoint/2010/main" val="13843730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1 Título"/>
          <p:cNvSpPr>
            <a:spLocks noGrp="1"/>
          </p:cNvSpPr>
          <p:nvPr>
            <p:ph type="title" idx="4294967295"/>
          </p:nvPr>
        </p:nvSpPr>
        <p:spPr>
          <a:xfrm>
            <a:off x="0" y="0"/>
            <a:ext cx="9144000" cy="980728"/>
          </a:xfrm>
        </p:spPr>
        <p:txBody>
          <a:bodyPr/>
          <a:lstStyle/>
          <a:p>
            <a:pPr eaLnBrk="1" hangingPunct="1"/>
            <a:r>
              <a:rPr lang="es-ES" altLang="es-CO" sz="3600" b="1" dirty="0" smtClean="0">
                <a:latin typeface="Bookman Old Style" pitchFamily="18" charset="0"/>
              </a:rPr>
              <a:t>CIERRE DEL I P.A. 2017</a:t>
            </a:r>
          </a:p>
        </p:txBody>
      </p:sp>
      <p:sp>
        <p:nvSpPr>
          <p:cNvPr id="9220" name="4 Marcador de número de diapositiva"/>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9E53CBC-A5BC-40FE-A63C-AD00E7BE3BDE}" type="slidenum">
              <a:rPr lang="es-ES" altLang="es-CO" smtClean="0"/>
              <a:pPr eaLnBrk="1" hangingPunct="1"/>
              <a:t>96</a:t>
            </a:fld>
            <a:endParaRPr lang="es-ES" altLang="es-CO" smtClean="0"/>
          </a:p>
        </p:txBody>
      </p:sp>
      <p:cxnSp>
        <p:nvCxnSpPr>
          <p:cNvPr id="7" name="6 Conector recto"/>
          <p:cNvCxnSpPr/>
          <p:nvPr/>
        </p:nvCxnSpPr>
        <p:spPr>
          <a:xfrm>
            <a:off x="500063" y="908720"/>
            <a:ext cx="771525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8" name="7 Tabla"/>
          <p:cNvGraphicFramePr>
            <a:graphicFrameLocks noGrp="1"/>
          </p:cNvGraphicFramePr>
          <p:nvPr>
            <p:extLst>
              <p:ext uri="{D42A27DB-BD31-4B8C-83A1-F6EECF244321}">
                <p14:modId xmlns:p14="http://schemas.microsoft.com/office/powerpoint/2010/main" val="1642160596"/>
              </p:ext>
            </p:extLst>
          </p:nvPr>
        </p:nvGraphicFramePr>
        <p:xfrm>
          <a:off x="1081323" y="1052736"/>
          <a:ext cx="6552730" cy="4331494"/>
        </p:xfrm>
        <a:graphic>
          <a:graphicData uri="http://schemas.openxmlformats.org/drawingml/2006/table">
            <a:tbl>
              <a:tblPr firstRow="1" bandRow="1">
                <a:tableStyleId>{5C22544A-7EE6-4342-B048-85BDC9FD1C3A}</a:tableStyleId>
              </a:tblPr>
              <a:tblGrid>
                <a:gridCol w="3276365"/>
                <a:gridCol w="3276365"/>
              </a:tblGrid>
              <a:tr h="583810">
                <a:tc>
                  <a:txBody>
                    <a:bodyPr/>
                    <a:lstStyle/>
                    <a:p>
                      <a:pPr algn="ctr"/>
                      <a:r>
                        <a:rPr lang="es-ES" sz="2000" b="1" dirty="0" smtClean="0"/>
                        <a:t>ACTIVIDAD</a:t>
                      </a:r>
                      <a:endParaRPr lang="es-ES" sz="2000" b="1" dirty="0"/>
                    </a:p>
                  </a:txBody>
                  <a:tcPr anchor="ctr">
                    <a:solidFill>
                      <a:srgbClr val="C00000"/>
                    </a:solidFill>
                  </a:tcPr>
                </a:tc>
                <a:tc>
                  <a:txBody>
                    <a:bodyPr/>
                    <a:lstStyle/>
                    <a:p>
                      <a:pPr algn="ctr"/>
                      <a:r>
                        <a:rPr lang="es-ES" sz="2000" b="1" dirty="0" smtClean="0"/>
                        <a:t>FECHA</a:t>
                      </a:r>
                      <a:endParaRPr lang="es-ES" sz="2000" b="1" dirty="0"/>
                    </a:p>
                  </a:txBody>
                  <a:tcPr anchor="ctr">
                    <a:solidFill>
                      <a:srgbClr val="C00000"/>
                    </a:solidFill>
                  </a:tcPr>
                </a:tc>
              </a:tr>
              <a:tr h="583810">
                <a:tc>
                  <a:txBody>
                    <a:bodyPr/>
                    <a:lstStyle/>
                    <a:p>
                      <a:r>
                        <a:rPr lang="es-ES" sz="1800" dirty="0" smtClean="0"/>
                        <a:t>Finalización de clases</a:t>
                      </a:r>
                      <a:endParaRPr lang="es-ES" sz="1800" dirty="0"/>
                    </a:p>
                  </a:txBody>
                  <a:tcPr anchor="ctr"/>
                </a:tc>
                <a:tc>
                  <a:txBody>
                    <a:bodyPr/>
                    <a:lstStyle/>
                    <a:p>
                      <a:pPr algn="ctr"/>
                      <a:r>
                        <a:rPr lang="es-ES" sz="1800" dirty="0" smtClean="0"/>
                        <a:t>03 de</a:t>
                      </a:r>
                      <a:r>
                        <a:rPr lang="es-ES" sz="1800" baseline="0" dirty="0" smtClean="0"/>
                        <a:t> Junio</a:t>
                      </a:r>
                      <a:endParaRPr lang="es-ES" sz="1800" dirty="0"/>
                    </a:p>
                  </a:txBody>
                  <a:tcPr anchor="ctr"/>
                </a:tc>
              </a:tr>
              <a:tr h="583810">
                <a:tc>
                  <a:txBody>
                    <a:bodyPr/>
                    <a:lstStyle/>
                    <a:p>
                      <a:r>
                        <a:rPr lang="es-ES" sz="1800" dirty="0" smtClean="0"/>
                        <a:t>Exámenes finales</a:t>
                      </a:r>
                      <a:endParaRPr lang="es-ES" sz="1800" dirty="0"/>
                    </a:p>
                  </a:txBody>
                  <a:tcPr anchor="ctr"/>
                </a:tc>
                <a:tc>
                  <a:txBody>
                    <a:bodyPr/>
                    <a:lstStyle/>
                    <a:p>
                      <a:pPr algn="ctr"/>
                      <a:r>
                        <a:rPr lang="es-ES" sz="1800" dirty="0" smtClean="0"/>
                        <a:t>05 </a:t>
                      </a:r>
                      <a:r>
                        <a:rPr lang="es-ES" sz="1800" baseline="0" dirty="0" smtClean="0"/>
                        <a:t>de Junio al 10 de Junio</a:t>
                      </a:r>
                      <a:endParaRPr lang="es-ES" sz="1800" dirty="0"/>
                    </a:p>
                  </a:txBody>
                  <a:tcPr anchor="ctr"/>
                </a:tc>
              </a:tr>
              <a:tr h="583810">
                <a:tc>
                  <a:txBody>
                    <a:bodyPr/>
                    <a:lstStyle/>
                    <a:p>
                      <a:r>
                        <a:rPr lang="es-ES" sz="1800" dirty="0" smtClean="0"/>
                        <a:t>Habilitaciones</a:t>
                      </a:r>
                      <a:endParaRPr lang="es-ES" sz="1800" dirty="0"/>
                    </a:p>
                  </a:txBody>
                  <a:tcPr anchor="ctr"/>
                </a:tc>
                <a:tc>
                  <a:txBody>
                    <a:bodyPr/>
                    <a:lstStyle/>
                    <a:p>
                      <a:pPr algn="ctr"/>
                      <a:r>
                        <a:rPr lang="es-ES" sz="2000" dirty="0" smtClean="0"/>
                        <a:t>12 al 14 de Junio</a:t>
                      </a:r>
                      <a:endParaRPr lang="es-ES" sz="2000" dirty="0"/>
                    </a:p>
                  </a:txBody>
                  <a:tcPr anchor="ctr"/>
                </a:tc>
              </a:tr>
              <a:tr h="665418">
                <a:tc>
                  <a:txBody>
                    <a:bodyPr/>
                    <a:lstStyle/>
                    <a:p>
                      <a:r>
                        <a:rPr lang="es-ES" sz="1800" dirty="0" smtClean="0">
                          <a:solidFill>
                            <a:srgbClr val="FF0000"/>
                          </a:solidFill>
                        </a:rPr>
                        <a:t>Registro de notas definitivas en la Página web</a:t>
                      </a:r>
                      <a:endParaRPr lang="es-ES" sz="1800" dirty="0"/>
                    </a:p>
                  </a:txBody>
                  <a:tcPr anchor="ctr"/>
                </a:tc>
                <a:tc>
                  <a:txBody>
                    <a:bodyPr/>
                    <a:lstStyle/>
                    <a:p>
                      <a:pPr algn="ctr"/>
                      <a:r>
                        <a:rPr lang="es-ES" sz="2000" dirty="0" smtClean="0"/>
                        <a:t>03 de Junio al 20 de</a:t>
                      </a:r>
                      <a:r>
                        <a:rPr lang="es-ES" sz="2000" baseline="0" dirty="0" smtClean="0"/>
                        <a:t> Junio</a:t>
                      </a:r>
                      <a:endParaRPr lang="es-ES" sz="2000" dirty="0"/>
                    </a:p>
                  </a:txBody>
                  <a:tcPr anchor="ctr"/>
                </a:tc>
              </a:tr>
              <a:tr h="665418">
                <a:tc>
                  <a:txBody>
                    <a:bodyPr/>
                    <a:lstStyle/>
                    <a:p>
                      <a:r>
                        <a:rPr lang="es-ES" sz="1800" dirty="0" smtClean="0">
                          <a:solidFill>
                            <a:srgbClr val="FF0000"/>
                          </a:solidFill>
                        </a:rPr>
                        <a:t>Entrega de planillas de notas definitivas en Admisiones</a:t>
                      </a:r>
                      <a:endParaRPr lang="es-ES" sz="1800" dirty="0">
                        <a:solidFill>
                          <a:srgbClr val="FF0000"/>
                        </a:solidFill>
                      </a:endParaRPr>
                    </a:p>
                  </a:txBody>
                  <a:tcPr anchor="ctr"/>
                </a:tc>
                <a:tc>
                  <a:txBody>
                    <a:bodyPr/>
                    <a:lstStyle/>
                    <a:p>
                      <a:pPr algn="ctr"/>
                      <a:r>
                        <a:rPr lang="es-ES" sz="2000" dirty="0" smtClean="0"/>
                        <a:t>Hasta el</a:t>
                      </a:r>
                      <a:r>
                        <a:rPr lang="es-ES" sz="2000" baseline="0" dirty="0" smtClean="0"/>
                        <a:t> </a:t>
                      </a:r>
                      <a:r>
                        <a:rPr lang="es-ES" sz="2000" dirty="0" smtClean="0"/>
                        <a:t>17 de Junio</a:t>
                      </a:r>
                      <a:endParaRPr lang="es-ES" sz="1800" dirty="0"/>
                    </a:p>
                  </a:txBody>
                  <a:tcPr anchor="ctr"/>
                </a:tc>
              </a:tr>
              <a:tr h="665418">
                <a:tc>
                  <a:txBody>
                    <a:bodyPr/>
                    <a:lstStyle/>
                    <a:p>
                      <a:r>
                        <a:rPr lang="es-ES" sz="1800" dirty="0" smtClean="0">
                          <a:solidFill>
                            <a:srgbClr val="FF0000"/>
                          </a:solidFill>
                        </a:rPr>
                        <a:t>Paz</a:t>
                      </a:r>
                      <a:r>
                        <a:rPr lang="es-ES" sz="1800" baseline="0" dirty="0" smtClean="0">
                          <a:solidFill>
                            <a:srgbClr val="FF0000"/>
                          </a:solidFill>
                        </a:rPr>
                        <a:t> y Salvo de Docentes</a:t>
                      </a:r>
                      <a:endParaRPr lang="es-ES" sz="1800" dirty="0">
                        <a:solidFill>
                          <a:srgbClr val="FF0000"/>
                        </a:solidFill>
                      </a:endParaRPr>
                    </a:p>
                  </a:txBody>
                  <a:tcPr anchor="ctr"/>
                </a:tc>
                <a:tc>
                  <a:txBody>
                    <a:bodyPr/>
                    <a:lstStyle/>
                    <a:p>
                      <a:pPr algn="ctr"/>
                      <a:r>
                        <a:rPr lang="es-ES" sz="1800" dirty="0" smtClean="0"/>
                        <a:t>Hasta el</a:t>
                      </a:r>
                      <a:r>
                        <a:rPr lang="es-ES" sz="1800" baseline="0" dirty="0" smtClean="0"/>
                        <a:t> 20 de Junio </a:t>
                      </a:r>
                      <a:endParaRPr lang="es-ES" sz="1800" dirty="0"/>
                    </a:p>
                  </a:txBody>
                  <a:tcPr anchor="ctr"/>
                </a:tc>
              </a:tr>
            </a:tbl>
          </a:graphicData>
        </a:graphic>
      </p:graphicFrame>
      <p:sp>
        <p:nvSpPr>
          <p:cNvPr id="9245" name="8 CuadroTexto"/>
          <p:cNvSpPr txBox="1">
            <a:spLocks noChangeArrowheads="1"/>
          </p:cNvSpPr>
          <p:nvPr/>
        </p:nvSpPr>
        <p:spPr bwMode="auto">
          <a:xfrm>
            <a:off x="1115616" y="5589240"/>
            <a:ext cx="30718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s-ES" altLang="es-CO" sz="1400" dirty="0"/>
              <a:t>(Res. Académica No. </a:t>
            </a:r>
            <a:r>
              <a:rPr lang="es-ES" altLang="es-CO" sz="1400" dirty="0" smtClean="0"/>
              <a:t>126 de 2016)</a:t>
            </a:r>
            <a:endParaRPr lang="es-ES" altLang="es-CO" sz="1400" dirty="0"/>
          </a:p>
        </p:txBody>
      </p:sp>
    </p:spTree>
    <p:extLst>
      <p:ext uri="{BB962C8B-B14F-4D97-AF65-F5344CB8AC3E}">
        <p14:creationId xmlns:p14="http://schemas.microsoft.com/office/powerpoint/2010/main" val="26364045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2 Marcador de contenido"/>
          <p:cNvSpPr>
            <a:spLocks noGrp="1"/>
          </p:cNvSpPr>
          <p:nvPr>
            <p:ph sz="quarter" idx="4294967295"/>
          </p:nvPr>
        </p:nvSpPr>
        <p:spPr>
          <a:xfrm>
            <a:off x="500063" y="1576388"/>
            <a:ext cx="7858125" cy="4804940"/>
          </a:xfrm>
        </p:spPr>
        <p:txBody>
          <a:bodyPr/>
          <a:lstStyle/>
          <a:p>
            <a:pPr eaLnBrk="1" hangingPunct="1"/>
            <a:r>
              <a:rPr lang="es-CO" altLang="es-CO" sz="1800" dirty="0" smtClean="0"/>
              <a:t>Verificar que los estudiantes que se encuentren asistiendo en cada curso sean los mismos que reporta la Oficina de Admisiones en las listas de asistencia. </a:t>
            </a:r>
          </a:p>
          <a:p>
            <a:pPr marL="0" indent="0" eaLnBrk="1" hangingPunct="1">
              <a:buNone/>
            </a:pPr>
            <a:endParaRPr lang="es-CO" altLang="es-CO" sz="1800" dirty="0" smtClean="0"/>
          </a:p>
          <a:p>
            <a:pPr algn="just" eaLnBrk="1" hangingPunct="1">
              <a:lnSpc>
                <a:spcPct val="80000"/>
              </a:lnSpc>
            </a:pPr>
            <a:r>
              <a:rPr lang="es-ES" altLang="es-CO" sz="1900" dirty="0" smtClean="0"/>
              <a:t>Los docentes puede ingresar a la plataforma web </a:t>
            </a:r>
            <a:r>
              <a:rPr lang="es-ES" altLang="es-CO" sz="1900" dirty="0"/>
              <a:t>d</a:t>
            </a:r>
            <a:r>
              <a:rPr lang="es-ES" altLang="es-CO" sz="1900" dirty="0" smtClean="0"/>
              <a:t>ocente para </a:t>
            </a:r>
            <a:r>
              <a:rPr lang="es-ES" altLang="es-CO" sz="1900" dirty="0" smtClean="0">
                <a:solidFill>
                  <a:srgbClr val="FF0000"/>
                </a:solidFill>
              </a:rPr>
              <a:t>verificar listados de asistencia en tiempo real </a:t>
            </a:r>
            <a:r>
              <a:rPr lang="es-ES" altLang="es-CO" sz="1900" dirty="0" smtClean="0"/>
              <a:t>de estudiantes en sus cursos (Importante para evitar contratiempos a última hora).</a:t>
            </a:r>
          </a:p>
          <a:p>
            <a:pPr algn="just" eaLnBrk="1" hangingPunct="1">
              <a:lnSpc>
                <a:spcPct val="80000"/>
              </a:lnSpc>
            </a:pPr>
            <a:endParaRPr lang="es-ES" altLang="es-CO" sz="1900" dirty="0" smtClean="0"/>
          </a:p>
          <a:p>
            <a:pPr algn="just" eaLnBrk="1" hangingPunct="1">
              <a:lnSpc>
                <a:spcPct val="80000"/>
              </a:lnSpc>
            </a:pPr>
            <a:r>
              <a:rPr lang="es-ES" altLang="es-CO" sz="1900" dirty="0" smtClean="0"/>
              <a:t>De igual manera, que los docentes </a:t>
            </a:r>
            <a:r>
              <a:rPr lang="es-ES" altLang="es-CO" sz="1900" dirty="0" smtClean="0">
                <a:solidFill>
                  <a:srgbClr val="FF0000"/>
                </a:solidFill>
              </a:rPr>
              <a:t>socialicen las notas </a:t>
            </a:r>
            <a:r>
              <a:rPr lang="es-ES" altLang="es-CO" sz="1900" dirty="0" smtClean="0"/>
              <a:t>definitivas de los cursos con sus estudiantes, </a:t>
            </a:r>
            <a:r>
              <a:rPr lang="es-ES" altLang="es-CO" sz="1900" dirty="0" smtClean="0">
                <a:solidFill>
                  <a:srgbClr val="FF0000"/>
                </a:solidFill>
              </a:rPr>
              <a:t>antes de registrarlas</a:t>
            </a:r>
            <a:r>
              <a:rPr lang="es-ES" altLang="es-CO" sz="1900" dirty="0" smtClean="0"/>
              <a:t> en la página web, para evitar correcciones posteriores.</a:t>
            </a:r>
          </a:p>
          <a:p>
            <a:pPr algn="just" eaLnBrk="1" hangingPunct="1">
              <a:lnSpc>
                <a:spcPct val="80000"/>
              </a:lnSpc>
            </a:pPr>
            <a:endParaRPr lang="es-ES" altLang="es-CO" sz="1900" dirty="0" smtClean="0"/>
          </a:p>
          <a:p>
            <a:pPr algn="just" eaLnBrk="1" hangingPunct="1">
              <a:lnSpc>
                <a:spcPct val="80000"/>
              </a:lnSpc>
            </a:pPr>
            <a:r>
              <a:rPr lang="es-ES" altLang="es-CO" sz="1900" dirty="0" smtClean="0"/>
              <a:t>Las </a:t>
            </a:r>
            <a:r>
              <a:rPr lang="es-ES" altLang="es-CO" sz="1900" dirty="0" smtClean="0">
                <a:solidFill>
                  <a:srgbClr val="FF0000"/>
                </a:solidFill>
              </a:rPr>
              <a:t>correcciones de notas</a:t>
            </a:r>
            <a:r>
              <a:rPr lang="es-ES" altLang="es-CO" sz="1900" dirty="0" smtClean="0"/>
              <a:t> deben ser enviadas por el Director de Programa, adjuntando el oficio del docente. (</a:t>
            </a:r>
            <a:r>
              <a:rPr lang="es-ES" altLang="es-CO" sz="1900" b="1" u="sng" dirty="0" smtClean="0">
                <a:solidFill>
                  <a:srgbClr val="FF0000"/>
                </a:solidFill>
              </a:rPr>
              <a:t>máximo: 30 de Junio</a:t>
            </a:r>
            <a:r>
              <a:rPr lang="es-ES" altLang="es-CO" sz="1900" dirty="0" smtClean="0"/>
              <a:t>). </a:t>
            </a:r>
            <a:r>
              <a:rPr lang="es-ES" altLang="es-CO" sz="1900" b="1" dirty="0" smtClean="0"/>
              <a:t>ANTES DE LA GENERACIÓN DE LIQUIDACIONES. </a:t>
            </a:r>
            <a:endParaRPr lang="es-ES" altLang="es-CO" sz="1900" b="1" dirty="0" smtClean="0">
              <a:solidFill>
                <a:srgbClr val="FB2938"/>
              </a:solidFill>
            </a:endParaRPr>
          </a:p>
          <a:p>
            <a:pPr eaLnBrk="1" hangingPunct="1">
              <a:buFontTx/>
              <a:buNone/>
            </a:pPr>
            <a:endParaRPr lang="es-ES" altLang="es-CO" sz="2400" dirty="0" smtClean="0"/>
          </a:p>
        </p:txBody>
      </p:sp>
      <p:sp>
        <p:nvSpPr>
          <p:cNvPr id="10244" name="4 Marcador de número de diapositiva"/>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8B7A093-DA2F-4994-B7EA-8054FF519231}" type="slidenum">
              <a:rPr lang="es-ES" altLang="es-CO" smtClean="0"/>
              <a:pPr eaLnBrk="1" hangingPunct="1"/>
              <a:t>97</a:t>
            </a:fld>
            <a:endParaRPr lang="es-ES" altLang="es-CO" smtClean="0"/>
          </a:p>
        </p:txBody>
      </p:sp>
      <p:cxnSp>
        <p:nvCxnSpPr>
          <p:cNvPr id="7" name="6 Conector recto"/>
          <p:cNvCxnSpPr/>
          <p:nvPr/>
        </p:nvCxnSpPr>
        <p:spPr>
          <a:xfrm>
            <a:off x="500063" y="1071563"/>
            <a:ext cx="7715250" cy="15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1 Título"/>
          <p:cNvSpPr txBox="1">
            <a:spLocks/>
          </p:cNvSpPr>
          <p:nvPr/>
        </p:nvSpPr>
        <p:spPr bwMode="auto">
          <a:xfrm>
            <a:off x="0" y="0"/>
            <a:ext cx="9144000" cy="980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s-ES" altLang="es-CO" sz="3600" b="1" dirty="0" smtClean="0">
                <a:latin typeface="Bookman Old Style" pitchFamily="18" charset="0"/>
              </a:rPr>
              <a:t>Advertencias.</a:t>
            </a:r>
          </a:p>
        </p:txBody>
      </p:sp>
    </p:spTree>
    <p:extLst>
      <p:ext uri="{BB962C8B-B14F-4D97-AF65-F5344CB8AC3E}">
        <p14:creationId xmlns:p14="http://schemas.microsoft.com/office/powerpoint/2010/main" val="3446147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2 Marcador de contenido"/>
          <p:cNvSpPr>
            <a:spLocks noGrp="1"/>
          </p:cNvSpPr>
          <p:nvPr>
            <p:ph sz="quarter" idx="4294967295"/>
          </p:nvPr>
        </p:nvSpPr>
        <p:spPr>
          <a:xfrm>
            <a:off x="500063" y="1357313"/>
            <a:ext cx="7888287" cy="4303712"/>
          </a:xfrm>
        </p:spPr>
        <p:txBody>
          <a:bodyPr>
            <a:noAutofit/>
          </a:bodyPr>
          <a:lstStyle/>
          <a:p>
            <a:pPr algn="just" eaLnBrk="1" hangingPunct="1">
              <a:lnSpc>
                <a:spcPct val="80000"/>
              </a:lnSpc>
              <a:buFont typeface="Wingdings" pitchFamily="2" charset="2"/>
              <a:buChar char="ü"/>
            </a:pPr>
            <a:r>
              <a:rPr lang="es-ES" altLang="es-CO" sz="2200" dirty="0" smtClean="0"/>
              <a:t>Las aprobaciones de </a:t>
            </a:r>
            <a:r>
              <a:rPr lang="es-ES" altLang="es-CO" sz="2200" dirty="0" smtClean="0">
                <a:solidFill>
                  <a:srgbClr val="FF0000"/>
                </a:solidFill>
              </a:rPr>
              <a:t>reintegro</a:t>
            </a:r>
            <a:r>
              <a:rPr lang="es-ES" altLang="es-CO" sz="2200" dirty="0" smtClean="0"/>
              <a:t> para el II </a:t>
            </a:r>
            <a:r>
              <a:rPr lang="es-ES" altLang="es-CO" sz="2200" dirty="0" err="1" smtClean="0"/>
              <a:t>PA</a:t>
            </a:r>
            <a:r>
              <a:rPr lang="es-ES" altLang="es-CO" sz="2200" dirty="0" smtClean="0"/>
              <a:t> 2017 deben ser comunicadas a la Of. de Admisiones </a:t>
            </a:r>
            <a:r>
              <a:rPr lang="es-ES" altLang="es-CO" sz="2200" b="1" dirty="0" smtClean="0"/>
              <a:t>por parte de las facultades </a:t>
            </a:r>
            <a:r>
              <a:rPr lang="es-ES" altLang="es-CO" sz="2200" dirty="0" smtClean="0"/>
              <a:t>antes</a:t>
            </a:r>
            <a:r>
              <a:rPr lang="es-ES" altLang="es-CO" sz="2200" b="1" dirty="0" smtClean="0"/>
              <a:t> </a:t>
            </a:r>
            <a:r>
              <a:rPr lang="es-ES" altLang="es-CO" sz="2200" dirty="0" smtClean="0"/>
              <a:t>de la publicación de liquidaciones, a mas tardar </a:t>
            </a:r>
            <a:r>
              <a:rPr lang="es-ES" altLang="es-CO" sz="2200" u="sng" dirty="0" smtClean="0">
                <a:solidFill>
                  <a:srgbClr val="FF0000"/>
                </a:solidFill>
              </a:rPr>
              <a:t>hasta el </a:t>
            </a:r>
            <a:r>
              <a:rPr lang="es-ES" altLang="es-CO" sz="2200" b="1" u="sng" dirty="0" smtClean="0">
                <a:solidFill>
                  <a:srgbClr val="FF0000"/>
                </a:solidFill>
              </a:rPr>
              <a:t>09 de Mayo de 2017</a:t>
            </a:r>
            <a:r>
              <a:rPr lang="es-ES" altLang="es-CO" sz="2200" dirty="0" smtClean="0">
                <a:solidFill>
                  <a:srgbClr val="FF0000"/>
                </a:solidFill>
              </a:rPr>
              <a:t>. </a:t>
            </a:r>
            <a:r>
              <a:rPr lang="es-ES" altLang="es-CO" sz="2200" dirty="0" smtClean="0"/>
              <a:t>(Previa solicitud por parte del estudiante </a:t>
            </a:r>
            <a:r>
              <a:rPr lang="es-ES" altLang="es-CO" sz="2200" b="1" dirty="0" smtClean="0"/>
              <a:t>ANTES del 05 de Mayo</a:t>
            </a:r>
            <a:r>
              <a:rPr lang="es-ES" altLang="es-CO" sz="2200" dirty="0" smtClean="0"/>
              <a:t>).</a:t>
            </a:r>
          </a:p>
          <a:p>
            <a:pPr marL="0" indent="0" algn="just" eaLnBrk="1" hangingPunct="1">
              <a:lnSpc>
                <a:spcPct val="80000"/>
              </a:lnSpc>
              <a:buNone/>
            </a:pPr>
            <a:endParaRPr lang="es-ES" altLang="es-CO" sz="2200" dirty="0" smtClean="0"/>
          </a:p>
          <a:p>
            <a:pPr algn="just" eaLnBrk="1" hangingPunct="1">
              <a:lnSpc>
                <a:spcPct val="80000"/>
              </a:lnSpc>
              <a:buFont typeface="Wingdings" pitchFamily="2" charset="2"/>
              <a:buChar char="ü"/>
            </a:pPr>
            <a:r>
              <a:rPr lang="es-ES" altLang="es-CO" sz="2200" dirty="0" smtClean="0"/>
              <a:t>Verificar que las aprobaciones de reintegro sean de su competencia, es decir que el estudiante no este condicionado por Bajo rendimiento o se encuentre mas de dos semestres sin renovar matricula.</a:t>
            </a:r>
            <a:endParaRPr lang="es-ES" altLang="es-CO" sz="2200" dirty="0" smtClean="0">
              <a:solidFill>
                <a:srgbClr val="FF0000"/>
              </a:solidFill>
            </a:endParaRPr>
          </a:p>
          <a:p>
            <a:pPr algn="just" eaLnBrk="1" hangingPunct="1">
              <a:lnSpc>
                <a:spcPct val="80000"/>
              </a:lnSpc>
              <a:buFont typeface="Wingdings" pitchFamily="2" charset="2"/>
              <a:buChar char="ü"/>
            </a:pPr>
            <a:endParaRPr lang="es-ES" altLang="es-CO" sz="2200" dirty="0" smtClean="0"/>
          </a:p>
          <a:p>
            <a:pPr algn="just" eaLnBrk="1" hangingPunct="1">
              <a:lnSpc>
                <a:spcPct val="80000"/>
              </a:lnSpc>
              <a:buFont typeface="Wingdings" pitchFamily="2" charset="2"/>
              <a:buChar char="ü"/>
            </a:pPr>
            <a:r>
              <a:rPr lang="es-ES" altLang="es-CO" sz="2200" dirty="0" smtClean="0"/>
              <a:t>De igual manera, las aprobaciones de </a:t>
            </a:r>
            <a:r>
              <a:rPr lang="es-ES" altLang="es-CO" sz="2200" dirty="0" smtClean="0">
                <a:solidFill>
                  <a:srgbClr val="FF0000"/>
                </a:solidFill>
              </a:rPr>
              <a:t>transferencias internas y externas, traslados de CERES, </a:t>
            </a:r>
            <a:r>
              <a:rPr lang="es-ES" altLang="es-CO" sz="2200" dirty="0" smtClean="0"/>
              <a:t>deben comunicarse </a:t>
            </a:r>
            <a:r>
              <a:rPr lang="es-ES" altLang="es-CO" sz="2200" dirty="0" smtClean="0">
                <a:solidFill>
                  <a:srgbClr val="FF0000"/>
                </a:solidFill>
              </a:rPr>
              <a:t>oportunamente</a:t>
            </a:r>
            <a:r>
              <a:rPr lang="es-ES" altLang="es-CO" sz="2200" dirty="0" smtClean="0"/>
              <a:t> a la Of. de Admisiones adjuntando los </a:t>
            </a:r>
            <a:r>
              <a:rPr lang="es-ES" altLang="es-CO" sz="2200" dirty="0" smtClean="0">
                <a:solidFill>
                  <a:srgbClr val="FF0000"/>
                </a:solidFill>
              </a:rPr>
              <a:t>soportes originales correspondientes, </a:t>
            </a:r>
            <a:r>
              <a:rPr lang="es-ES" altLang="es-CO" sz="2200" b="1" u="sng" dirty="0" smtClean="0">
                <a:solidFill>
                  <a:srgbClr val="FF0000"/>
                </a:solidFill>
              </a:rPr>
              <a:t>antes del 09 de Mayo de 2017.</a:t>
            </a:r>
            <a:r>
              <a:rPr lang="es-ES" altLang="es-CO" sz="2200" b="1" dirty="0" smtClean="0">
                <a:solidFill>
                  <a:srgbClr val="FF0000"/>
                </a:solidFill>
              </a:rPr>
              <a:t> </a:t>
            </a:r>
            <a:endParaRPr lang="es-ES" altLang="es-CO" sz="2200" dirty="0" smtClean="0"/>
          </a:p>
          <a:p>
            <a:pPr eaLnBrk="1" hangingPunct="1">
              <a:buFontTx/>
              <a:buNone/>
            </a:pPr>
            <a:endParaRPr lang="es-ES" altLang="es-CO" sz="2200" b="1" dirty="0" smtClean="0"/>
          </a:p>
        </p:txBody>
      </p:sp>
      <p:sp>
        <p:nvSpPr>
          <p:cNvPr id="11268" name="4 Marcador de número de diapositiva"/>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641A08F-3A8A-4679-B0EE-6FE9ECD9159F}" type="slidenum">
              <a:rPr lang="es-ES" altLang="es-CO" smtClean="0"/>
              <a:pPr eaLnBrk="1" hangingPunct="1"/>
              <a:t>98</a:t>
            </a:fld>
            <a:endParaRPr lang="es-ES" altLang="es-CO" smtClean="0"/>
          </a:p>
        </p:txBody>
      </p:sp>
      <p:cxnSp>
        <p:nvCxnSpPr>
          <p:cNvPr id="6" name="5 Conector recto"/>
          <p:cNvCxnSpPr/>
          <p:nvPr/>
        </p:nvCxnSpPr>
        <p:spPr>
          <a:xfrm>
            <a:off x="500063" y="1212850"/>
            <a:ext cx="771525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1 Título"/>
          <p:cNvSpPr txBox="1">
            <a:spLocks/>
          </p:cNvSpPr>
          <p:nvPr/>
        </p:nvSpPr>
        <p:spPr bwMode="auto">
          <a:xfrm>
            <a:off x="0" y="214313"/>
            <a:ext cx="9144000" cy="1143000"/>
          </a:xfrm>
          <a:prstGeom prst="rect">
            <a:avLst/>
          </a:prstGeom>
          <a:noFill/>
          <a:ln w="9525">
            <a:noFill/>
            <a:miter lim="800000"/>
            <a:headEnd/>
            <a:tailEnd/>
          </a:ln>
        </p:spPr>
        <p:txBody>
          <a:bodyPr anchor="ctr"/>
          <a:lstStyle/>
          <a:p>
            <a:pPr algn="ctr">
              <a:spcBef>
                <a:spcPts val="0"/>
              </a:spcBef>
              <a:defRPr/>
            </a:pPr>
            <a:r>
              <a:rPr lang="es-ES" sz="3600" b="1" kern="0" dirty="0">
                <a:solidFill>
                  <a:schemeClr val="tx2"/>
                </a:solidFill>
                <a:latin typeface="Bookman Old Style" pitchFamily="18" charset="0"/>
                <a:ea typeface="+mj-ea"/>
                <a:cs typeface="+mj-cs"/>
              </a:rPr>
              <a:t>CIERRE DEL I P.A. </a:t>
            </a:r>
            <a:r>
              <a:rPr lang="es-ES" sz="3600" b="1" kern="0" dirty="0" smtClean="0">
                <a:solidFill>
                  <a:schemeClr val="tx2"/>
                </a:solidFill>
                <a:latin typeface="Bookman Old Style" pitchFamily="18" charset="0"/>
                <a:ea typeface="+mj-ea"/>
                <a:cs typeface="+mj-cs"/>
              </a:rPr>
              <a:t>2017</a:t>
            </a:r>
            <a:endParaRPr lang="es-ES" sz="3600" b="1" kern="0" dirty="0">
              <a:solidFill>
                <a:schemeClr val="tx2"/>
              </a:solidFill>
              <a:latin typeface="Bookman Old Style" pitchFamily="18" charset="0"/>
              <a:ea typeface="+mj-ea"/>
              <a:cs typeface="+mj-cs"/>
            </a:endParaRPr>
          </a:p>
        </p:txBody>
      </p:sp>
    </p:spTree>
    <p:extLst>
      <p:ext uri="{BB962C8B-B14F-4D97-AF65-F5344CB8AC3E}">
        <p14:creationId xmlns:p14="http://schemas.microsoft.com/office/powerpoint/2010/main" val="2591938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p:cNvSpPr txBox="1">
            <a:spLocks/>
          </p:cNvSpPr>
          <p:nvPr/>
        </p:nvSpPr>
        <p:spPr>
          <a:xfrm>
            <a:off x="571500" y="2500313"/>
            <a:ext cx="7929563" cy="14287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Tx/>
              <a:buNone/>
            </a:pPr>
            <a:r>
              <a:rPr lang="es-ES" altLang="es-CO" sz="6600" b="1" smtClean="0">
                <a:latin typeface="Bookman Old Style" pitchFamily="18" charset="0"/>
              </a:rPr>
              <a:t>GRACIAS!</a:t>
            </a:r>
          </a:p>
          <a:p>
            <a:endParaRPr lang="es-ES" altLang="es-CO" sz="1800" smtClean="0"/>
          </a:p>
          <a:p>
            <a:pPr lvl="2"/>
            <a:endParaRPr lang="es-ES" altLang="es-CO" sz="1800" dirty="0" smtClean="0"/>
          </a:p>
        </p:txBody>
      </p:sp>
    </p:spTree>
    <p:extLst>
      <p:ext uri="{BB962C8B-B14F-4D97-AF65-F5344CB8AC3E}">
        <p14:creationId xmlns:p14="http://schemas.microsoft.com/office/powerpoint/2010/main" val="297185677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3395</TotalTime>
  <Words>7860</Words>
  <Application>Microsoft Office PowerPoint</Application>
  <PresentationFormat>Presentación en pantalla (4:3)</PresentationFormat>
  <Paragraphs>975</Paragraphs>
  <Slides>141</Slides>
  <Notes>10</Notes>
  <HiddenSlides>0</HiddenSlides>
  <MMClips>0</MMClips>
  <ScaleCrop>false</ScaleCrop>
  <HeadingPairs>
    <vt:vector size="4" baseType="variant">
      <vt:variant>
        <vt:lpstr>Tema</vt:lpstr>
      </vt:variant>
      <vt:variant>
        <vt:i4>1</vt:i4>
      </vt:variant>
      <vt:variant>
        <vt:lpstr>Títulos de diapositiva</vt:lpstr>
      </vt:variant>
      <vt:variant>
        <vt:i4>141</vt:i4>
      </vt:variant>
    </vt:vector>
  </HeadingPairs>
  <TitlesOfParts>
    <vt:vector size="142"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Recomendaciones Generales</vt:lpstr>
      <vt:lpstr>TRAMITE DE GRADO</vt:lpstr>
      <vt:lpstr>CIERRE DEL I P.A. 2017</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Normatividad aplicable</vt:lpstr>
      <vt:lpstr>ROL DE LA OFICINA CONTROL INTERNO DISICPLINARIO</vt:lpstr>
      <vt:lpstr>Presentación de PowerPoint</vt:lpstr>
      <vt:lpstr>QUE CONSTITUYE FALTA DISCIPLINARIA?</vt:lpstr>
      <vt:lpstr>PROCEDIMIENTO DISCIPLINARIO</vt:lpstr>
      <vt:lpstr>QUE FUNCIONES NO EJERCE LA OCID</vt:lpstr>
      <vt:lpstr>DATOS DE INTERES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DISEÑO_GRAFICO</dc:creator>
  <cp:lastModifiedBy>Yisell Mondragon</cp:lastModifiedBy>
  <cp:revision>242</cp:revision>
  <dcterms:created xsi:type="dcterms:W3CDTF">2016-03-03T15:42:49Z</dcterms:created>
  <dcterms:modified xsi:type="dcterms:W3CDTF">2017-01-31T12:45:59Z</dcterms:modified>
</cp:coreProperties>
</file>